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ink/ink2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3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4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5.xml" ContentType="application/inkml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ink/ink6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ink/ink7.xml" ContentType="application/inkml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ink/ink8.xml" ContentType="application/inkml+xml"/>
  <Override PartName="/ppt/notesSlides/notesSlide22.xml" ContentType="application/vnd.openxmlformats-officedocument.presentationml.notesSlide+xml"/>
  <Override PartName="/ppt/ink/ink9.xml" ContentType="application/inkml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ink/ink10.xml" ContentType="application/inkml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ink/ink11.xml" ContentType="application/inkml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1"/>
  </p:sldMasterIdLst>
  <p:notesMasterIdLst>
    <p:notesMasterId r:id="rId34"/>
  </p:notesMasterIdLst>
  <p:sldIdLst>
    <p:sldId id="256" r:id="rId2"/>
    <p:sldId id="28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9" r:id="rId11"/>
    <p:sldId id="266" r:id="rId12"/>
    <p:sldId id="267" r:id="rId13"/>
    <p:sldId id="290" r:id="rId14"/>
    <p:sldId id="291" r:id="rId15"/>
    <p:sldId id="299" r:id="rId16"/>
    <p:sldId id="270" r:id="rId17"/>
    <p:sldId id="292" r:id="rId18"/>
    <p:sldId id="293" r:id="rId19"/>
    <p:sldId id="294" r:id="rId20"/>
    <p:sldId id="274" r:id="rId21"/>
    <p:sldId id="275" r:id="rId22"/>
    <p:sldId id="276" r:id="rId23"/>
    <p:sldId id="277" r:id="rId24"/>
    <p:sldId id="295" r:id="rId25"/>
    <p:sldId id="279" r:id="rId26"/>
    <p:sldId id="296" r:id="rId27"/>
    <p:sldId id="280" r:id="rId28"/>
    <p:sldId id="281" r:id="rId29"/>
    <p:sldId id="282" r:id="rId30"/>
    <p:sldId id="285" r:id="rId31"/>
    <p:sldId id="283" r:id="rId32"/>
    <p:sldId id="284" r:id="rId3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F067E2-09F7-453C-9FDD-70E00E45BC5A}">
  <a:tblStyle styleId="{B8F067E2-09F7-453C-9FDD-70E00E45BC5A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4"/>
    <p:restoredTop sz="93750"/>
  </p:normalViewPr>
  <p:slideViewPr>
    <p:cSldViewPr snapToGrid="0" snapToObjects="1">
      <p:cViewPr varScale="1">
        <p:scale>
          <a:sx n="81" d="100"/>
          <a:sy n="81" d="100"/>
        </p:scale>
        <p:origin x="1026" y="9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05:28.020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3904 9125 0,'0'-23'79,"24"23"-79,-24-47 0,0 23 0,47-23 0,-47 24 0,0-24 15,0 23-15,23-23 0,-23 23 0,0-23 0,0 24 0,0-24 16,0 23-16,0-23 0,0 24 0,0-24 0,0 23 0,47-23 0,-47 24 15,0-24-15,0 23 0,0-23 0,0 24 0,0-24 0,0 23 16,0-23-16,0 23 0,0-23 0,0 24 0,0-24 0,0 23 0,0-23 16,0 24-16,0-24 0,0 23 0,0-23 0,0 24 0,0-24 15,24 23-15,-24-23 0,0 24 0,0-24 0,0 23 0,47-23 16,-47 23-16,0-23 0,0 24 0,0-24 0,0 23 0,0-23 16,0 24-16,0-24 0,23 47 0,-23-24 0,0-23 15,0 24-15,0-24 0,47 47 0,-47-24 0,0-23 0,0 24 16,0-24-16,24 47 0,-24-24 0,0-23 0,0 23 15,0-23-15,0 24 0,47 23 0,-47-47 16,0 23-16,23-23 0,-23 24 16,0-24-16,0 23 0,0-23 15,47 47-15,-47-23 0,0-24 16,0 23-16,0-23 16,0 24-16,24 23 0,-24-47 0,0 23 15,0-23-15,0 23 0,47 24 16,-47-47-16,0 24 0,0-24 0,0 23 15,0-23-15,23 24 0,-23-24 0,0 23 16,48 24-16,-48-47 0,0 24 16,0-24 15,23 47 47,24 0-78,-23 0 16,23-24-16,-24 24 0,24 0 0,-23 0 0,23 0 0,-24 0 0,24 0 15,-23 0-15,23 0 0,-24 0 0,24 0 0,-23 0 0,23 24 0,-24-24 0,25 0 0,-25 0 16,24 0-16,-23 0 0,23 0 0,23 23 0,-46-23 0,23 0 0,-24 0 0,24 0 0,24 47 16,-48-47-16,24 0 0,-23 0 0,23 0 0,47 0 0,-47 0 0,-47 24 0,24-24 0,23 0 0,-24 0 0,24 0 15,-23 0-15,23 47 0,-24-47 0,24 0 0,-23 0 0,23 0 0,23 0 0,-46 0 0,23 23 0,-24-23 0,25 0 0,-25 0 0,24 0 16,-23 0-16,23 47 0,-24-47 0,24 0 0,-23 0 0,46 0 0,-23 0 0,-23 0 0,23 0 0,-24 24 15,24-24-15,-23 0 0,23 0 0,-24 0 0,25 0 0,-25 0 0,95 47 0,-95-47 0,24 0 0,-23 0 16,46 0-16,-23 0 0,-23 0 0,23 0 0,-24 23 0,48-23 0,-24 0 0,-24 0 16,25 0-16,-25 0 0,24 0 0,-23 0 0,23 0 0,-24 0 0,24 0 0,-23 0 0,23 0 0,-24 0 0,24 0 15,-23 0-15,23 0 0,-24 0 0,24 0 0,-23 0 0,23 0 0,-24 0 0,25 0 0,-25 0 0,24 0 16,-23 0-16,23 0 0,-24 0 0,24 0 0,-23 0 0,23 0 0,-24 0 16,24 0-16,-23 0 0,23 0 0,23 0 0,-46 0 0,23 0 0,-24 0 15,25 0-15,-25 0 0,24 0 0,-23 0 0,-24-23 0,47 23 0,-24 0 16,24 0-16,-23 0 0,23 0 0,-24 0 0,24 0 0,-23 0 0,23 0 15,-24 0-15,24 0 0,-23 0 0,23 0 0,-24 0 0,25 0 16,-25 0-16,24 0 0,-23 0 0,23 0 0,-24 0 0,24 0 0,-23 0 16,23 0-16,-24 0 0,24 0 0,-23 0 0,23 0 0,-24 0 0,24 0 0,-23 0 0,23 0 15,-24 0-15,25 0 0,-25 0 0,24 0 0,-23 0 0,23 0 0,-24 0 0,24 0 16,-23 0-16,23 0 0,-24 0 0,24 0 0,-23 0 0,23 0 0,-24 0 0,24 0 0,-23 0 16,23 0-16,-24 0 0,25 0 0,-25 0 0,24 0 0,-23 0 0,23 0 0,-24 0 0,24 0 15,-23 0-15,23 0 0,-24 0 0,24 0 0,-23 0 0,23 0 0,-24 0 0,24 0 16,-23 0-16,23 0 0,-24 0 0,25 0 0,-25 0 0,24 0 0,-23 0 15,23 0-15,-24 0 0,24 0 0,-23 0 0,23 0 16,-24 0-16,24 0 0,-23 0 16,23 0-16,-24 0 15,24 0-15,-23 0 32,23 0-32,-24 0 15,25 0 1,-25 0-16,24 0 0,-23 0 15,23 0-15,-24 0 16,24 0-16,-23 0 0,23 0 16,-24 0-16,24 0 0,-23 0 15,23 0-15,-24 0 0,24 0 16,-23 0-16,23 0 0,-24 0 0,25 0 0,-25 0 0,24 0 16,-23 0-16,23 0 0,-24 0 0,24 0 0,-23 0 15,23 0-15,-24 0 0,24 0 0,-23 0 0,23 0 0,-24 0 0,24 0 16,-23 0-16,23 0 0,-24 0 0,25 0 0,-25 0 0,24 0 0,24 0 0,-48 0 0,24 0 0,-23 0 15,23 0-15,-24 0 0,24 0 0,-23 0 0,23 0 0,-24 0 0,24 0 0,-23 0 16,23 0-16,-24 0 0,25 0 0,-25 0 0,24 0 0,-23 0 0,23 0 0,-24 0 16,24 0-16,-23 0 0,23 0 0,-24 0 0,24 0 0,-23 0 0,23 0 15,-24 0-15,24 0 0,-23 0 0,23 0 0,-24 0 16,25 0-16,-25 0 0,24 0 0,-23 0 0,23 0 0,-24 0 16,24 0-16,-47 23 0,24-23 0,23 0 0,-24 0 0,24 0 0,-23 0 15,23 0-15,-24 0 0,24 0 0,-23 0 0,23 0 16,-24 0-16,25 0 0,-25 0 0,24 0 0,-23 0 0,23 0 15,-24 0-15,24 0 0,-23 0 0,23 0 0,-24 0 16,24 0-16,-23 0 0,23 0 0,-24 0 0,24 0 16,-23 0-16,23 0 0,-24 0 0,25 0 15,-25 0-15,24 0 16,-23 0 0,23 0 15,-24 0 125,24 0-156,-23 0 0,23 0 16,-24 0-16,24 0 0,-23 0 0,23 0 15,-24 0-15,24 0 0,-23 0 0,23 0 0,-24 0 16,25 0-16,-25 0 0,24 0 0,-23 0 0,23 0 16,-24 0-16,24 0 0,-23 0 15,23 0 16,-24 0 251,24 0-267,-23 0-15,23 0 0,-24 0 0,24 0 16,-23 0-16,23 0 0,-24 0 0,25 0 0,-25 0 16,24 0-16,-23 0 0,23 0 0,-24 0 0,24 0 0,-23 0 0,23 0 15,-24 0-15,24 0 0,-23 0 0,23 0 0,-24 0 0,24 0 0,-23 0 16,23 0-16,-24 0 0,25 0 0,-25 0 0,24 0 15,-23 0-15,23 0 0,-24 0 0,24 0 0,-47 47 16,24-47-16,23 0 0,-24 0 0,24 0 16,-23 0-16,23 0 0,-24 0 15,24 0-15,-23 0 16,-24 24-16,47-24 16,-24 0-16,25 0 15,-48 47 63,0-24-78,23-23 16,-23 48-16,47-25 0,-47 24 0,24-47 16,-24 24-16,47 23 0,-47-24 0,23-23 15,-23 47-15,47-47 0,-47 24 0,0 23 16,24-47-16,-24 23 0,47-23 15,-47 47-15,23-47 0,-23 24 0,0 23 16,47-47-16,-47 23 0,24 24 16,-24-23-16,0 23 0,47-47 15,-47 23-15,0 25 0,23-25 0,-23 24 16,0-23-16,47 23 0,-47-24 0,0 24 16,24-47-16,-24 24 0,0 23 0,0-24 0,47 24 15,-47-23-15,0 23 0,23-24 0,-23 24 0,0-23 16,48 23-16,-48-24 0,0 25 0,23-48 0,-23 23 0,0 24 0,0-23 15,47-24-15,-47 47 0,0-24 0,24 24 0,-24-23 0,0 23 0,47-24 0,-47 24 16,0-23-16,23 23 0,-23-24 0,0 24 0,0-23 0,0 23 16,47-24-16,-47 25 0,0-25 0,0 24 0,24-47 0,-24 24 0,0 23 0,0-24 0,0 24 15,0-23-15,47 23 0,-47-24 0,0 24 0,0-23 0,0 23 0,0-24 0,23 24 16,-23-23-16,0 23 0,0-24 0,0 25 0,0 22 0,47-70 0,-47 24 0,0 23 0,0-24 0,0 24 16,0-23-16,0 23 0,0-24 0,0 24 0,0-23 0,0 23 0,0-24 0,0 24 0,0-23 0,0 46 15,0-22-15,0-25 0,0 24 0,0-23 0,0 23 0,0-24 0,0 24 0,0-23 0,0 23 0,0-24 16,0 24-16,0-23 0,0 23 0,0-24 0,0 24 0,0-23 0,0 23 0,0-24 0,0 25 15,0-25-15,0 24 0,0-23 0,0 23 0,0-24 0,0 24 0,0-23 0,0 46 0,0-23 16,0-23-16,0 23 0,0-24 0,0 24 0,-23-47 0,23 24 0,0 23 0,0-24 0,0 25 0,0-25 16,0 24-16,-47-23 0,47 23 0,0-24 0,0 24 0,0-23 0,0 23 0,0-24 0,0 24 15,0-23-15,0 23 0,0-24 0,0 24 0,0-23 0,0 23 0,0-24 16,0 25-16,0-25 0,0 24 0,0-23 0,-24-24 0,24 47 0,0-24 0,0 24 16,0-23-16,0 23 0,-47-47 0,47 70 0,0-46 0,0 23 0,-23-24 0,23 24 15,0-23-15,0 23 0,-47-47 0,47 23 0,0 25 0,0-25 0,-24-23 16,24 47-16,0-23 0,0 23 0,-47-47 0,47 23 0,0 24 0,0-23 0,-23-24 0,23 47 15,0-24-15,-47 24 0,47-23 0,-24-24 0,24 47 16,0-24-16,-47-23 0,47 47 0,0-23 16,-24-24-16,24 47 15,-47-47-15,47 23 16,-23-23-16,-24 0 0,47 48 16,-24-48-16,-23 0 0,47 23 15,-23-23-15,-24 0 0,23 0 16,-23 0-16,24 0 15,-24 0-15,23 0 0,-23 0 16,47 47-16,-23-47 0,-24 0 0,23 0 16,-23 0-16,23 0 0,-23 0 15,24 0-15,-24 0 0,23 0 0,-23 0 0,24 0 16,-24 0-16,23 0 0,-23 0 0,24 0 16,-24 0-16,23 0 0,-23 0 0,24 0 0,-24 0 15,47-23-15,-24 23 0,-23 0 0,23 0 0,-23 0 0,24 0 0,-24 0 16,23 0-16,-23 0 0,47-47 0,-23 47 0,-24 0 0,23 0 15,-23 0-15,24 0 0,-24 0 0,23 0 0,-23 0 0,24 0 16,-24 0-16,23-24 0,-23 24 0,23 0 0,-23 0 0,24 0 0,-24 0 0,23 0 16,-23 0-16,24 0 0,-24 0 0,47 24 0,-24-24 0,-23 0 0,24 0 15,23 23-15,-47-23 0,23 0 0,-23 0 0,24 0 0,-24 0 0,23 0 0,-23 0 16,23 0-16,-23 0 0,24 0 0,-24 0 0,23 0 0,-23 0 16,24 0-16,-24 0 0,23 0 0,-23-23 0,24 23 0,-24 0 0,23 0 15,-23 0-15,24 0 0,-24 0 0,23 0 0,-23 0 0,23 0 0,-23 0 0,24 0 16,-24 0-16,23 0 0,-23-24 0,24 24 0,-24 0 0,23 0 0,-23 0 0,24 0 15,-24 0-15,23-47 0,-23 47 0,24 0 0,-24 0 0,23 0 0,-23 0 0,23 0 0,-23 0 0,24 0 16,-24 0-16,-24 0 0,48 0 0,-24 0 0,23 0 0,24-24 0,-47 24 0,24 0 0,-24 0 0,23 0 16,-23 0-16,24 0 0,-24 0 0,23 0 0,-23 0 0,23 0 0,-23-47 0,24 47 0,-24 0 15,23 0-15,-23 0 0,24 0 0,-24 0 0,23 0 0,-23 0 0,24 0 16,-24 0-16,23 0 0,24-23 0,-47 23 0,24 0 0,-24 0 0,23 0 16,-23 0-16,23 0 0,-23 0 0,24-47 0,-24 47 0,23 0 15,-23 0-15,24 0 0,-24 0 0,23 0 0,-23 0 0,24 0 16,-24 0-16,23 0 0,-23 0 0,24 0 0,-24 0 0,23 0 15,-23 0-15,23 0 0,-23 0 0,24 0 0,-24 0 0,23 0 16,-23 0-16,24 0 0,-24 0 0,23 0 0,-23 0 0,24 0 0,-24 0 16,23 0-16,-23 0 0,24 0 0,-24 0 0,23 0 15,-23 0-15,23 0 0,-23 0 0,24 0 0,-24 0 16,23 0-16,-23 0 0,24 0 0,-24 0 0,23 0 16,-23 0-16,47 23 0,-23-23 0,-24 0 0,23 0 15,-23 0-15,24 0 0,-24 47 0,23-47 0,-23 0 16,47 24-16,-24-24 0,-23 0 0,24 0 0,-24 0 15,23 0-15,-23 0 0,24 0 0,-24 0 0,47 47 16,-24-47-16,-23 0 0,24 23 0,-24-23 0,23 0 16,-23 0-16,24 0 0,-24 0 0,23 0 0,24 48 15,-47-48-15,23 0 0,-23 0 0,24 0 0,-24 0 16,23 0-16,24 23 0,-47-23 0,24 0 0,-24 0 16,23 0-16,-23 0 0,47 47 0,-23-47 0,-24 0 15,23 0-15,-23 0 0,24 0 0,-24 0 16,23 0-16,-23 0 0,23 0 0,-23 0 0,24 0 15,-24 0-15,23 0 0,-23 0 0,24 0 0,-24 0 16,23 0-16,-23 0 0,24 0 0,-24 0 0,23 0 0,-23 0 16,24 0-16,-24 0 0,23 0 0,-23 0 0,23 0 15,-23 0-15,24 0 0,-24 0 0,23 0 0,-23 0 16,24 0-16,-24 0 0,23 0 0,-23 0 16,47-23-16,-23 23 0,-24 0 0,23 0 0,-23 0 15,24 0-15,-24 0 0,23 0 0,-23 0 16,23 0-16,24-47 0,-47 47 0,24 0 0,-24 0 15,23 0-15,24-24 0,-47 24 0,24 0 16,-24 0-16,23 0 0,24-47 0,-47 47 0,24 0 16,-24 0-16,23-24 0,-23 24 15,24 0-15,23-47 0,-47 47 16,23-23-16,-23 23 16,47-47-16,-24 47 0,24-24 15,-47 24-15,47-47 0,-23 47 0,23-23 16,-47 23-16,47-47 0,-24 47 0,24-24 0,-47-23 15,47 24-15,-23 23 0,23-47 16,-47 47-16,47-24 0,0-23 0,-24 47 0,24-23 0,-47-24 16,47 23-16,-23 24 0,23-47 0,0 23 0,-47 24 15,47-47-15,0 24 0,-24 23 0,24-47 0,0 23 16,-47 24-16,47-47 0,0 24 0,0-24 0,-23 47 0,23-24 0,0-23 16,0 24-16,-47 23 0,47-47 0,0 23 0,0-23 15,0 24-15,-24 23 0,24-47 0,0 23 0,0-23 16,0 23-16,0-23 0,0 24 0,0-24 0,-47 47 15,47-24-15,0-23 0,0 24 0,0-24 0,0 23 16,-24-23-16,24 24 0,0-24 0,0 23 16,0-23-16,0 24 0,0-24 0,0 23 15,0-23-15,0 23 0,0-23 0,0 24 16,0-24-16,0 23 0,0-23 0,0 24 16,0-24-16,0 23 0,0-23 0,0 24 15,0-24-15,0 23 16,0-23-16,0 24 15,0-24-15,0 23 47,-47 24-47,47-47 16,-23 47 0,23-24-16,-47 24 15,47-47-15,-24 47 16,-23 0-16,47-23 0,-23 23 15,-24 0-15,47-47 16,-24 47-16,-23 0 0,47-24 16,-23 24-16,-24 0 0,23 0 15,24-47-15,-47 47 0,24 0 0,-24 0 0,23-23 16,-23 23-16,23 0 0,-23 0 0,24 0 0,23-47 0,-47 47 16,23 0-16,-23 0 0,24 0 0,23-24 0,-47 24 0,23 0 15,-23 0-15,24 0 0,-24-47 0,23 47 0,-23 0 0,24 0 0,-24 0 16,47-23-16,-24 23 0,-23 0 0,23 0 0,-23 0 0,47-47 0,-23 47 0,-48 0 0,24 0 15,47-24-15,-23 24 0,-24 0 0,23 0 0,-23 0 0,24 0 0,23-47 0,-47 47 16,23 0-16,-23 0 0,24 0 0,-24 0 0,23-23 0,-23 23 16,23 0-16,-23 0 0,24-47 0,-24 47 0,23 0 0,-23 0 15,47-24-15,-23 24 0,-24 0 0,23 0 0,-23 0 0,47-47 0,-23 47 0,-48 0 16,24 0-16,47-24 0,-23 24 0,-24 0 0,23 0 0,24-47 0,-47 47 16,23 0-16,-23 0 0,24 0 0,-24-23 0,23 23 0,-23 0 0,24 0 15,-24-47-15,23 47 0,-23 0 0,24 0 0,-24 0 0,47-24 16,-24 24-16,-23 0 0,24 0 0,-24 0 0,23 0 0,-23 0 0,23 0 0,-23 0 15,-23-47-15,46 47 0,-23 0 0,24-23 0,-24 23 16,23 0-16,-23 0 0,24 0 0,-24 0 0,23 0 0,-23 0 16,24 0-16,-24 0 0,23 0 0,24-47 0,-47 47 0,23 0 15,-23 0-15,24 0 0,-24 0 0,47-24 0,-24 24 0,-23 0 16,24 0-16,-24 0 0,23 0 0,-23 0 0,24 0 16,23-47-16,-47 47 0,23 0 0,-23 0 0,24 0 15,-24 0-15,23 0 16,-23 0-16,23 0 15,24-23-15,-47 23 16,24 0 15,46 0 188,1 0-188,23 0-15,-47-47-16,23 47 31</inkml:trace>
  <inkml:trace contextRef="#ctx0" brushRef="#br0" timeOffset="1593.308">3810 11336 0,'24'0'78,"-1"0"-63,24 0-15,-23 0 0,23 0 0,-47-24 0,23 24 0,24 0 16,-23 0-16,23 0 0,-24 0 0,24 0 0,-23 0 0,23 0 0,-24 0 0,24 0 16,-23 0-16,23 0 0,-24 0 0,25 0 0,-25 0 0,24 0 0,-23 0 0,23 0 0,-24 0 0,24 0 0,-23 0 0,23 0 15,-24 0-15,24 0 0,-23 0 0,46 0 0,-23 0 0,-23 0 0,23 0 0,-24 0 0,25 0 0,-25 0 0,24 0 0,-23 0 0,46 0 16,-23 0-16,-23 0 0,23 0 0,-24 0 0,24 0 0,-23 0 0,23 0 0,-24 0 0,24 0 16,-23 0-16,23 0 0,-24 0 0,25 0 0,-25 0 0,24 0 0,-23 0 0,23 0 0,-24 0 0,24 0 15,-23 0-15,23 0 0,-24 0 0,24 0 0,-23 0 16,23 0-16,-24 0 0,24 0 15,-23 0-15,23 0 32,-24 0-32,25 0 15,-25 0 1,24 0-16,-23 0 16,-24-23-16,47 23 0,-24 0 15,24 0-15,-23 0 16,-24-47-16,47 47 15,-24 0 1,24 0 15</inkml:trace>
  <inkml:trace contextRef="#ctx0" brushRef="#br0" timeOffset="5218.711">3881 16745 0,'0'-23'47,"0"-24"-32,0 23-15,23 24 0,-23-47 0,0 24 16,0-24-16,0 23 0,0-23 0,0 23 0,0-23 0,0 24 0,0-24 16,0 23-16,0-23 0,0 24 0,0-24 0,0 23 0,0-23 0,0 24 0,0-24 15,0 23-15,0-23 0,0 24 0,0-24 0,0 23 0,0-23 0,0 23 0,0-23 16,-23 24-16,23-24 0,0 23 0,0-23 0,0 24 0,0-24 15,0 23-15,-47 24 0,47-47 0,0 24 16,0-24-16,0 23 0,-24 24 0,24-47 0,0 24 16,0-24-16,0 23 0,0-23 0,0 23 15,0-23-15,0 24 0,-47 23 0,47-47 0,0 23 0,0-23 16,0 24-16,0-24 0,0 23 0,0-23 0,-24 24 16,24-24-16,0 23 0,0-23 0,0 24 0,0-24 15,0 23-15,0-23 0,-47 23 0,47-23 0,0 24 0,0-24 16,0 23-16,0-23 0,0 24 0,-23 23 0,23-47 0,0 23 0,0-23 15,0 24-15,0-24 0,0 23 0,0-23 0,0 24 16,0-24-16,0 23 0,0-23 0,0 23 0,0-23 16,0 24-16,0-24 0,0 23 0,0-23 15,0 24-15,0-24 0,0 23 16,0-23-16,0 24 16,23 23-16,-23-47 15,24 47 1,23 0-1,-47-24-15,23 24 0,25 0 0,-25 0 16,24 0-16,-23 0 0,23 0 0,-24 0 0,24 0 0,-23 0 0,23 0 0,-24 0 16,24 0-16,-23 0 0,23 0 0,-24 0 0,24 0 0,-23 0 0,23 0 0,-24 0 0,25 0 0,-48 24 15,23-24-15,24 0 0,-23 0 0,46 0 0,1 0 0,-24 0 0,-24 23 0,24-23 0,-23 0 0,23 0 16,-24 0-16,24 0 0,-23 0 0,23 47 0,24-47 0,-1 0 0,-46 0 0,93 0 16,-46 0-16,-48 24 0,95-24 0,-95 0 0,24 47 0,-23-47 0,23 0 0,-24 0 15,25 0-15,-25 0 0,24 0 0,-23 0 0,46 0 0,330 70 16,-377-70-16,48 0 0,-24 0 0,-23 0 0,23 0 0,-24 0 0,24 0 15,-23 0-15,23 0 0,-24 0 0,24 0 0,-23 24 0,23-24 0,23 0 0,-46 0 0,46 0 0,1 0 0,-24 0 16,-23 0-16,93 0 0,-93 0 0,23 0 0,23 0 0,-46 0 0,23 0 0,-24 0 0,24 0 16,24 0-16,-48 0 0,25 0 0,-25 0 0,24 0 0,24 0 0,-48 0 0,24 0 0,24 0 0,-1 0 15,1 0-15,-48 0 0,24 0 0,-23 0 0,23 47 0,-24-47 0,48 0 0,-24 0 0,-23 0 0,23 0 16,-24 0-16,24 0 0,-23 0 0,23 0 0,-24 0 0,24 0 0,-23 0 0,23 0 16,-24 0-16,24 0 0,-23 0 0,23 0 0,-24 0 0,25 0 0,-25 0 0,24 0 0,-23 0 15,23 0-15,-24 0 0,24 0 0,-23 0 0,23 0 0,-24 0 0,24 0 0,-23 0 0,23 0 16,-24 0-16,24 0 0,-23 0 0,23 0 0,-24 0 0,25 0 15,-25 0-15,24 0 0,-23 0 0,23 0 0,-24 0 0,24 0 16,-23 0-16,23 0 0,-24 0 0,24 0 0,-23 0 16,23 0-16,-24 0 0,24 0 0,-23 0 15,23 0-15,-24 0 16,25 0-16,-25 0 16,24 0-16,-23 0 0,23 0 15,-24 0-15,24 0 16,-23 0-16,23 0 0,-24 0 15,24 0-15,-23 0 16,-24-24-16,47 24 0,-24 0 16,24 0-1,-47 24 126,0-1-141,0 24 0,0-23 0,0 23 0,0-24 16,0 25-16,0-25 0,0 24 0,0-23 0,0 23 0,0-24 0,0 24 0,24-47 0,-24 24 0,0 23 15,0-24-15,0 24 0,0-23 0,47 23 0,-47 23 0,0-46 0,0 23 0,0-24 0,23 25 0,-23-25 0,0 24 16,0-23-16,0 23 0,48-24 0,-48 24 0,0-23 0,0 23 0,0-24 0,23 24 0,-23-23 0,0 23 15,0-24-15,47 24 0,-47-23 0,0 23 0,0-24 0,24 25 0,-24-25 0,0 24 0,0-23 0,0 23 16,47-24-16,-47 24 0,0-23 0,0 23 0,0-24 0,23-23 0,-23 47 0,0-23 0,0 23 16,0-24-16,47-23 0,-47 47 0,0-23 0,0 23 0,0-24 0,0 25 15,0-25-15,24-23 0,-24 47 0,0-23 0,0 23 16,0-24-16,47-23 16,-47 47-16,0-23 0,0 23 15,0-24-15,0 24 0,0-23 16,0 23-16,0-24 0,0 24 15,0-23-15,0 23 0,23-24 16,-23 25-16,0-25 0,0 24 0,0-23 16,0 23-16,0-24 15,0 24 1,0-23 15,-23-24 94,-1 0-125,-23-24 0,24 24 0,-24 0 0,23-23 0,-23 23 16,24-47-16,-24 47 0,23-24 0,-23 24 0,23 0 0,-23 0 0,47-47 0,-23 47 0,-24 0 15,23-23-15,-23 23 0,24 0 0,-24-47 0,23 47 0,-23 0 0,47-24 0,-23 24 0,-24 0 0,23 0 0,-23 0 0,47-47 0,-23 47 0,-24 0 16,23 0-16,-23-24 0,23 24 0,-23 0 0,24 0 0,-24 0 0,23-47 0,-23 47 0,24 0 0,-24 0 0,23-23 0,-23 23 0,24 0 0,-24 0 16,23 0-16,-23-47 0,24 47 0,-24 0 0,23 0 0,-23 0 0,23 0 0,-23 0 0,47-24 0,-70 24 0,-1 0 0,48 0 0,-24-47 0,-24 47 15,48 0-15,-24 0 0,23 0 0,-23-23 0,24 23 0,-24 0 0,23 0 0,-23 0 0,23 0 0,-23 0 0,24 0 0,-24 0 0,23 0 0,-23 0 16,24 0-16,-24 0 0,23 0 0,-23 0 0,24 0 0,-24 0 0,23 0 0,-23 0 0,24 0 0,-24 0 0,23 0 0,-23 0 16,23 0-16,-23 0 0,24 0 0,-24 0 0,23 0 0,-23 0 0,24 0 0,-24 0 0,23 0 15,-23 0-15,24 0 0,-24 0 0,23 0 0,-23 0 0,24 0 0,-24 0 0,23 0 0,-23 0 0,23 0 16,-23 0-16,24 0 0,-24 0 0,23 0 0,-23 0 0,24 0 0,-24 0 15,23 0-15,-23 0 0,24 0 0,-24 0 0,23 0 0,-23 0 0,24 0 0,-24 0 16,23 0-16,-23 0 0,23 0 0,-23 0 0,24 0 0,-24 0 0,23 0 16,-23 0-16,24 0 0,-24 0 0,23 0 0,-23 0 0,24 0 15,-24 0-15,23 0 0,-23 0 0,24 0 0,-24 0 0,23 0 0,-23 0 16,23 0-16,-23 0 0,24 0 0,-24 0 0,23 0 0,-23 0 16,24 0-16,-24 0 0,23 0 0,-23 0 15,24 0-15,-24 0 0,23 0 0,-23 0 16,24 0-16,-24 0 0,23 0 15,-23 0-15,23 0 0,-23 0 0,24 0 16,-24 0-16,23 0 16,-23 0-16,24 0 0,-24 0 15,23 0-15,-23 0 0,24 0 0,-24 0 16,23 0-16,-23 0 0,24 0 16,-24 0-16,23 0 0,-23 0 0,23 0 15,-23 0-15,24 0 0,-24 0 0,23 0 16,-23 0-16,24 0 0,-24 0 0,23 0 15,-23 0-15,24 0 0,-24 0 16,23 0-16,-23 0 0,24 0 31,-24 0-15,23 0 15,-23 0 47,23 0-78,-23 0 0,24 0 0,-24 0 16,47 23-16,-24-23 0,-23 0 0,24 0 16,-24 0-16,23 0 0,24 24 0,-47-24 15,24 0 1,-24 0 15</inkml:trace>
  <inkml:trace contextRef="#ctx0" brushRef="#br0" timeOffset="6773.789">12418 14817 0,'23'0'78,"1"0"-78,23 0 0,-24 0 16,24 0-16,-47-47 0,24 47 0,23 0 0,-24 0 0,25 0 0,-25 0 0,24 0 15,-23 0-15,23 0 0,-24 0 0,24 0 0,-23 0 0,23 0 0,-24 0 0,24 0 0,-23 0 0,23 0 0,-24 0 16,24 0-16,-23 0 0,23 0 0,-24 0 0,25 0 0,-25 0 0,24 0 0,-23 0 0,23 0 0,-24 0 0,24 0 15,-23 0-15,23 0 0,-24 0 0,24 0 0,-23 0 0,23 0 0,-24 0 0,24 0 0,-23 0 0,23 0 0,-24 0 0,25 0 16,-25 0-16,24 0 0,-23 0 0,23 0 0,-24 0 0,48 0 0,-24 0 0,-24 0 0,24 0 0,-23 0 0,23 0 0,-24 0 16,24 0-16,-23 0 0,23 0 0,-24 0 0,25 0 0,-25 0 0,24 0 0,-23 0 0,23 0 0,-24 0 0,24 0 15,-23 0-15,23 0 0,-47 23 0,23-23 0,24 0 0,-23 0 0,23 0 16,-24 0-16,24 0 16</inkml:trace>
  <inkml:trace contextRef="#ctx0" brushRef="#br0" timeOffset="7804.04">4657 18603 0,'23'0'63,"1"0"-63,-24-23 0,47 23 0,-24 0 0,24 0 15,-23-24-15,23 24 0,-24 0 0,24 0 0,-23 0 0,23 0 0,-24 0 0,25 0 0,-25 0 16,24 0-16,-23 0 0,23 0 0,-24 0 0,24 0 0,-23 0 0,23 0 0,-24 0 0,24-47 0,-23 47 0,23 0 0,-24 0 16,24 0-16,-23 0 0,23 0 0,-24 0 0,25 0 0,-25 0 0,24 0 0,-23 0 0,23 0 0,-24 0 0,24 0 0,-23 0 15,23 0-15,-24 0 0,24 0 0,-23 0 0,23 0 0,-24 0 0,24 0 0,-23 0 0,23 0 0,-24 0 0,25 0 0,-25 0 0,24 0 0,-23 0 16,23 0-16,-24 0 0,24 0 0,-23 0 0,23 0 0,-24 0 0,24 0 0,-23 0 16,23 0-16,-24 0 15,24 0 16</inkml:trace>
  <inkml:trace contextRef="#ctx0" brushRef="#br0" timeOffset="15121.792">21684 15264 0,'24'0'344,"23"0"-328,-24 0-16,24 0 15,-23 0-15,23 0 16,-24 0-1,24 0-15,-23 0 16,23 0-16,-24 0 16,24 0-16,-23 0 15,23 0-15,-24 0 16,25 0-16,-25 0 16,24 0-1,-23 0-15,23 0 16,-24 0-16,24 0 15,-23 0-15,23 0 0,-24 0 16,24 0-16,-23 0 0,23 0 16,-24 0-16,24 0 15,-23 0-15,23 0 16,-24 0-16,25 0 16,-25 0-1,24 0 1,-23 0-1,23 0-15,-24 0 16,24 0-16,-23 0 16,23 0-16,-24 0 15,24 0-15,-23 0 16,23 0-16,-24 0 16,24 0-16,-23 0 15,23 0 1,-24 0-1,-23 23-15,48-23 16,-25 0 0,24 0-1,-23 0-15,23 0 16,-24 0 0,24 0-1,-47 47-15,24-47 16,23 0-1,-24 0 17,24 0-1,-23 0 0</inkml:trace>
  <inkml:trace contextRef="#ctx0" brushRef="#br0" timeOffset="17220.091">23942 15311 0,'-24'0'203,"-23"0"-187,47-47-16,-23 47 16,-24 0-1,47-24-15,-24 24 16,24-47 15,-47 47-31,24 0 47,-24 0 125,47-24-141,-24 24-15,48 0 202,-24 24-202,23-24-16,24 0 0,-47 23 16,24-23-16,23 0 0,-24 0 15,-23 48-15,47-48 16,-23 0 15,-24 23 47,-24-23 172,24 47-250,-23-47 0,23 24 16,-47-24-16,23 0 16,24 47-16,-47-47 15,24 0 1,23 23-16,-47-23 15,23 0 1,24 47-16,-47-47 16,24 0 15,23 24-31</inkml:trace>
  <inkml:trace contextRef="#ctx0" brushRef="#br0" timeOffset="20140.742">21731 15240 0,'24'-47'125,"-1"47"-109,-23-24-16,47 24 0,-47-47 31,24 47-31,23 0 32,-24 0 46,24 0-63,-47-23-15,24 23 0,-24-47 16,47 47-16,-24 0 16,-23-24-16,47 24 0,-23 0 15,-24-47 1,47 47-1,-71 0 189,24 24-189,-47-24-15,24 0 0,23 47 16,-47-47-16,47 23 0,-24-23 0,-23 0 15,47 47-15,-23-47 0,23 24 0,-47-24 16,47 47-16,-24-47 0,-23 23 0,24-23 16,23 48-16,-47-48 15,47 23 1,-24-23 0,48 0 280,-24 47-296,23-47 0,-23 24 16,47-24-16,-23 47 0,23-47 16,-47 23-16,23-23 0,-23 47 15,47-47-15,-23 0 32,-24 24-17,47-24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15:12.892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7832 4751 0,'23'0'110,"-23"23"-110,24-23 15,23 0-15,-47 47 0,23-47 0,24 0 16,-47 24-16,24-24 0,23 0 0,-24 0 0,-23 47 0,47-47 15,-23 0-15,23 0 0,-24 0 0,-23 23 0,48-23 0,-25 0 16,24 0-16,-23 0 0,23 0 0,-24 47 0,24-47 0,-23 0 16,23 0-16,-24 0 0,24 0 0,-23 24 0,23-24 0,-24 0 0,24 0 0,-23 0 15,23 0-15,-24 0 0,25 47 0,-25-47 0,48 0 0,-1 0 0,-23 0 16,-23 0-16,23 0 0,-24 0 0,24 0 0,-23 0 0,23 0 0,-24 0 0,24 0 16,-23 0-16,23 0 0,-24 0 0,25 0 0,-25 0 0,24 0 0,-23 0 15,23 0-15,-24 0 0,24 0 0,-23 0 0,23 0 0,-24 0 16,24 0-16,-23 0 0,23 0 0,-24 0 0,24 0 0,-23 0 15,23 0-15,-24 0 0,25 0 0,-25 0 0,24 0 16,-23 0-16,23 0 0,-24 0 0,24 0 0,-23 0 16,23 0-16,-24 0 0,24 0 0,-23 0 15,23 0-15,-24 0 0,24 0 0,-23 0 0,23 0 16,-47-24-16,71 24 0,-48 0 0,24 0 0,-23 0 0,23 0 16,-24 0-16,-23-47 0,47 47 0,-23 0 0,23 0 0,-24 0 0,24 0 15,-47-23-15,24 23 0,23 0 0,-24 0 0,24 0 0,-23 0 0,23 0 16,-24 0-16,25 0 0,-25 0 0,24-47 0,-23 47 0,23 0 0,-24 0 15,24 0-15,-23 0 0,23 0 0,23 0 0,-46 0 0,23 0 0,-24 0 16,24 0-16,-23 0 0,23 0 0,-47-24 0,23 24 0,25 0 0,-25 0 0,24 0 0,-23 0 16,23 0-16,-24 0 0,24 0 0,-23 0 0,23 0 0,-24 0 0,24 0 0,-23 0 15,23 0-15,-24 0 0,24 0 0,-23 0 0,23 0 0,-24 0 0,25 0 0,-25 0 16,24 0-16,-23 0 0,23 0 0,-24 0 0,24 0 0,24 0 16,-48 0-16,24 0 0,-23 0 0,-24-47 0,70 47 0,-23 0 0,-23 0 0,23 0 15,-24 0-15,25 0 0,-25 0 0,24 0 0,-23 0 0,23 0 0,-24 0 0,24 0 16,-23 0-16,23 0 0,-24 0 0,24 0 0,-23 0 0,23 0 0,-24 0 0,48 0 15,-24 0-15,-24 0 0,25 0 0,-25 0 0,24 0 0,-23 0 0,23 0 0,-24 0 0,24 0 0,-23 0 0,117 0 16,-94 0-16,-24 0 0,24 0 0,-23 0 0,23 0 0,-24 0 0,25 0 0,-25 0 0,24 0 0,-23 0 0,23 0 16,-24 0-16,24 0 0,-23 0 0,23 0 0,-24 0 0,24 0 0,-23 0 0,23 0 0,-24 0 0,24 0 0,-23 0 0,23 0 15,-24 0-15,25 0 0,-25 0 0,24 0 0,-23 0 0,23 0 0,-24 0 0,24 0 0,-23 0 0,23 0 0,-24 0 16,24 0-16,-23 0 0,23 0 0,-24 0 0,24 0 0,-23 0 0,23 0 0,-24 0 0,25 0 0,-25 0 0,24 0 16,118 0-16,-118 0 0,-24 0 0,24 0 0,-23 0 0,23 0 0,-24 0 15,24 0-15,24 0 0,-48 0 0,25 0 0,-25 0 0,24 0 0,-23 0 0,23 0 0,-24 0 0,24 0 16,-23 0-16,23 0 0,-24 0 0,24 0 0,-23 0 0,23 0 0,-24 0 0,24 0 0,-23 0 0,23 0 15,-24 0-15,25 0 0,-25 0 0,24 0 0,-23 0 0,23 0 0,-24 0 0,24 0 0,-23 0 16,23 0-16,-24 0 0,24 0 0,24 0 0,-48 0 0,24 0 0,-23 0 0,23 0 16,-24 0-16,25 0 0,-25 0 0,48 0 0,-24 0 0,-24 0 0,24 0 15,-23 0-15,23 0 0,-24 0 0,24 0 0,-23 0 0,23 0 0,-24 0 16,24 0-16,-23 0 0,23 0 0,-24 0 0,25 0 0,-25 0 0,24 0 16,-23 0-16,23 0 0,-24 0 0,24 0 0,-23 0 15,23 0-15,-24 0 0,24 0 0,-23 0 0,23 0 16,-24 0-16,24 0 0,-23 0 0,23 0 15,-24 0-15,25 0 0,-25 0 0,24 0 0,-23 0 0,23 0 16,-24 0-16,24 0 0,-23 0 0,23 0 0,-24 0 16,24 0-16,-23 0 0,23 0 0,-24 0 0,24 0 0,-23 0 15,23 0-15,-24 0 0,25 0 0,-25 0 0,24 0 16,-23 0-16,23 0 0,-24 0 31,24 0-15,-23 0 15</inkml:trace>
  <inkml:trace contextRef="#ctx0" brushRef="#br0" timeOffset="1567.151">7902 6185 0,'24'0'109,"-1"0"-109,24 0 0,-23 0 0,23 0 16,-24 0-16,24 0 0,-23 0 0,23 0 0,-24 0 0,25 0 0,-25 0 15,24 0-15,-23 0 0,23 0 0,-24 0 0,24 0 0,-23 0 0,23 0 0,-24 0 0,24 0 16,-23 0-16,23 0 0,-24 0 0,24 0 0,-23 0 0,23 0 0,-24 0 0,25 0 0,-25 0 16,24 0-16,-23 0 0,23 0 0,-24 0 0,24 0 0,-23 0 0,23 0 15,-24 0-15,24 0 0,-23 0 0,23 0 0,-24 0 0,24 0 16,-23 0-16,23 0 0,-24 0 0,25 0 0,-25 0 16,24-23-16,-23 23 0,23 0 15,-24 0-15,24 0 0,-23 0 16,-24-24-16,47 24 0,-24 0 0,24 0 0,-23 0 15,23 0-15,-47-47 0,23 47 0,24 0 0,-23 0 16,23 0-16,-24 0 0,25 0 0,-25 0 16,24 0-16,-23 0 0,23 0 15,-47-23-15,23 23 0,24 0 0,-23 0 16,23 0-16,-24 0 16,24 0-16,-23 0 15,23 0 16</inkml:trace>
  <inkml:trace contextRef="#ctx0" brushRef="#br0" timeOffset="3011.231">10724 7479 0,'24'0'78,"-1"0"-62,25 0-16,-25 0 0,24 0 0,-23 0 0,23-47 0,-24 47 16,24 0-16,-23 0 0,23 0 0,-24 0 0,24 0 0,-23 0 0,23 0 0,-24 0 15,24 0-15,-23 0 0,23 0 0,-24 0 0,25 0 0,-25-24 0,24 24 0,-23 0 16,23 0-16,-24 0 0,24 0 0,-23 0 0,-24-47 0,47 47 0,-24 0 0,24 0 0,-23 0 16,23 0-16,-24 0 0,24 0 0,-23 0 0,23 0 0,-24 0 0,25 0 15,-25 0-15,-23-23 0,47 23 0,-23 0 0,23 0 0,-24 0 0,24 0 0,-47-47 0,24 47 16,23 0-16,-24 0 0,24 0 0,-23 0 0,23 0 0,-24 0 0,24-24 0,-23 24 15,23 0-15,-24 0 0,25 0 0,-25 0 0,24-47 0,-23 47 0,23 0 16,-24 0-16,24 0 0,-23 0 0,23 0 0,-47-23 0,23 23 0,24 0 0,-23 0 16,23 0-16,-24 0 0,24 0 0,-23 0 0,23 0 0,-47-47 0,23 47 0,25 0 0,-25 0 15,24 0-15,-23 0 0,23 0 0,-24 0 0,24 0 0,-23 0 0,23 0 0,-24 0 16,24 0-16,-23 0 0,23 0 0,-24 0 0,24 0 0,-23 0 0,23 0 0,-24 0 0,25 0 0,-25 0 16,24 0-16,-23 0 0,23 0 0,-24 0 0,24 0 0,-23 0 0,23 0 0,-24 0 0,24 0 0,-23 0 15,23 0-15,-24 0 0,24 0 0,-23 0 0,23 0 0,-24 0 0,25 0 0,-25 0 0,24 0 0,-23 0 0,23 0 16,-24 0-16,24 0 0,-23 0 0,23 0 0,-24 0 0,24 0 0,-23 0 0,23 0 0,-24 0 0,24 0 0,-23 0 0,23 0 0,-24 0 15,25 0-15,-25 0 0,24 0 0,-23 0 0,23 0 0,-24 0 0,24 0 0,-23 0 0,23 0 0,-24 0 0,24 0 0,-23 0 16,23 0-16,-24 0 0,24 0 0,-23 0 0,23 0 0,-24 0 0,25 0 0,-25 0 0,24 0 0,-23 0 0,23 0 0,-24 0 16,24 0-16,-23 0 0,23 0 0,-24 0 0,24 0 0,-23 0 0,23 0 0,-24 0 0,24 0 0,-23 0 15,23 0-15,-24 0 0,25 0 0,-25 0 0,24 0 0,-47-24 0,24 24 0,23 0 0,-24 0 16,24 0-16,-23 0 0,-24-47 0,47 47 0,-24 0 0,24 0 0,-23 0 0,23 0 0,-24 0 16,24 0-16,-23 0 0,23 0 0,-24 0 0,25 0 0,-25 0 0,24 0 15,-47-23-15,24 23 0,23 0 0,-24 0 0,24 0 0,-23 0 0,23 0 16,-24 0-16,24 0 0,-23 0 0,23 0 0,-24 0 0,24 0 0,-23 0 0,23 0 15,-24 0-15,25 0 0,-25 0 0,24 0 0,-23 0 0,23 0 0,-24 0 16,24 0-16,-23 0 0,23 0 0,-24 0 0,24 0 0,-23 0 0,23 0 0,-24 0 16,24 0-16,-23 0 0,23 0 0,-24 0 0,25 0 0,-25 0 0,24 0 0,-23 0 15,23 0-15,-24 0 0,24 0 0,-23 0 0,23 0 0,-24 0 0,24 0 0,-47 23 0,24-23 16,23 0-16,-24 0 0,24 0 0,-23 0 0,23 0 0,-24 0 0,25 0 0,-25 0 16,24 0-16,-23 0 0,23 0 0,-47 24 0,23-24 0,24 0 0,-23 0 0,23 0 0,-24 0 15,24 0-15,-23 0 0,23 0 0,-24 0 0,-23 47 0,47-47 0,-23 0 0,23 0 0,-24 0 16,25 0-16,-25 0 0,24 0 0,-23 0 0,23 0 0,-24 0 0,24 0 0,-23 0 15,23 0-15,-24 0 0,-23 23 0,47-23 0,-23 0 0,23 0 0,-24 0 0,24 0 16,-47 47-16,24-47 0,23 0 0,-24 0 0,25 0 0,-25 0 0,24 0 16,-23 0-16,-24 24 0,47-24 0,-24 0 0,24 0 0,-23 0 0,23 0 15,-24 0-15,24 0 0,-23 0 0,23 0 0,-24 0 16,24 0-16,-23 0 0,23 0 0,-24 0 0,25 0 16,-25 0-16,24 0 0,-23 0 0,23 0 15,-24 0-15,24 0 16,-23 0-16,23 0 31,-24 0 0</inkml:trace>
  <inkml:trace contextRef="#ctx0" brushRef="#br0" timeOffset="4533.304">10583 10113 0,'24'0'78,"-1"0"-63,24 0-15,-23 0 0,23 0 0,-24 0 0,25 0 0,-25 0 0,24 0 0,-23 0 0,23 0 16,-24 0-16,24 0 0,-23 0 0,23 0 0,-24 0 0,24 0 0,-23 0 0,23 0 0,23 0 0,-46 0 0,46 0 0,-22 0 0,-25 0 0,24 0 16,24 0-16,-48 0 0,48 0 0,-24 0 0,-24 0 0,24 0 0,-23 0 0,46 0 0,-23 0 0,-23 0 0,23 0 0,24 0 0,-48 0 0,24 0 0,24 0 0,-48 0 15,24 0-15,24 0 0,-48 0 0,24 0 0,-23 0 0,46 0 0,-23 0 0,-23 0 0,46 0 0,-22 0 0,-25 0 0,48 0 0,-24 0 0,-24 0 0,48 0 16,-24 0-16,-24-24 0,48 24 0,-24 0 0,-24 0 0,48 0 0,-24 0 0,-24 0 0,48 0 0,-24 0 0,-23 0 0,23-47 0,23 47 0,-46 0 0,23 0 0,-24 0 16,48 0-16,-24 0 0,-24 0 0,48 0 0,-24 0 0,-24 0 0,25 0 0,22-23 0,-46 23 0,23 0 0,-24 0 0,24 0 0,24 0 0,-48 0 0,24 0 15,-23 0-15,23 0 0,23 0 0,-46 0 0,23 0 0,-24 0 0,25 0 0,-25 0 0,24 0 0,-23-47 0,23 47 0,-24 0 0,24 0 0,-23 0 0,23 0 0,-24 0 16,24 0-16,-23-24 0,23 24 0,-24 0 0,24 0 0,-23 0 0,23 0 0,-24 0 0,25 0 0,-25 0 0,24-47 0,-23 47 0,23 0 0,-24 0 0,24 0 15,-23 0-15,23 0 0,-24 0 0,-23-23 0,47 23 0,-23 0 0,23 0 0,-24 0 0,24 0 0,-23-47 0,23 47 16,-24 0-16,25 0 0,-25 0 0,24 0 0,-23 0 0,23 0 0,-24 0 16,24 0-16,-23 0 15,23 0-15,-24 0 32</inkml:trace>
  <inkml:trace contextRef="#ctx0" brushRef="#br0" timeOffset="13366.834">8020 7996 0,'-24'0'125,"1"0"-109,23 24-16,-47-24 0,23 47 0,-23-47 15,47 23-15,-23-23 0,-24 0 0,47 47 0,-24-47 0,24 24 0,-47-24 0,24 0 16,23 47-16,-47-47 0,47 23 0,-24-23 0,24 48 0,-47-48 0,47 23 15,-24-23-15,24 47 0,-47-47 0,47 24 16,-23-24-16,23 47 0,-47-47 0,47 23 0,-24-23 16,24 47-16,0-23 0,-47 23 15,47-24-15,0 24 0,0-23 16,0 23-16,0-24 0,0 24 16,0-23-16,0 23 0,24-47 0,-24 23 15,0 25-15,47-48 0,-47 23 0,23-23 0,-23 47 0,0-23 16,47-24-16,-47 47 0,24-47 0,-24 23 0,47-23 15,-47 47-15,23-47 0,-23 24 0,48-24 0,-48 47 16,23-47-16,-23 23 0,47-23 0,-47 47 0,24-47 0,-24 24 0,47-24 16,-47 47-16,23-47 0,24 23 0,-23-23 0,-24 47 15,47-47-15,-24 0 0,-23 24 0,47-24 0,-23 0 16,23 47-16,-24-47 16,-23 23-1,47-23-15,-23 0 172</inkml:trace>
  <inkml:trace contextRef="#ctx0" brushRef="#br0" timeOffset="41618.846">10724 17592 0,'24'0'281,"-1"0"-266,25 0 1,-25 0 0,24 0-16,-23 0 15,23 0-15,-24 0 0,24 0 0,-23 0 16,23 0-16,-24 0 0,24 0 0,-23 0 16,23 0-16,-24 0 0,24 0 0,-23 0 0,23 0 15,-24 0-15,25 0 0,-25 0 0,24 0 0,-23 0 16,23 0-16,-47-24 0,23 24 0,24 0 0,-23 0 15,23 0-15,-24 0 0,24 0 16,-23 0-16,23 0 0,-24 0 16,24 0-16,-23 0 15,23 0 1,-24 0 0,25 0-1,-25 0-15,24 0 16,-23 0-16,23 0 0,-24 0 15,24 0-15,-23 0 0,23 0 0,-24 0 16,24 0-16,-23 0 0,23 0 0,-24 0 0,24 0 16,-47-47-16,24 47 0,23 0 0,-24 0 15,25 0-15,-25 0 0,24 0 0,-23 0 16,23 0-16,-24 0 0,24 0 16,-23 0-16,23 0 0,-24 0 0,24 0 15,-23 0-15,23 0 0,-24 0 16,24 0-16,-23 0 0,23 0 15,-24 0-15,25 0 0,-25 0 0,24 0 16,-23 0-16,23 0 0,-24 0 0,24 0 16,-23 0-16,23 0 0,-24 0 0,24 0 15,-23 0-15,23 0 0,-24 0 0,24 0 16,-23 0-16,23 0 0,-24 0 0,25 0 16,-25 0-16,24 0 0,-23 0 0,23 0 0,-24 0 15,24 0-15,-23 0 0,23 0 0,-24 0 0,24 0 0,-23 0 16,23 0-16,-24 0 0,24 0 0,-23 0 0,23 0 15,-24 0-15,25 0 0,-25 0 0,24 0 0,-23 0 0,23 0 16,-24 0-16,24 0 0,-23 0 0,23 0 0,-24 0 16,24 0-16,-23 0 0,23 0 15,-24 0-15,24 0 0,-23 0 16,23 0-16,-24 0 0,25 0 16,-25 0-16,24 0 0,-23 0 15,23 0-15,-24 0 0,24 0 16,-23 0-16,23 0 0,-24 0 0,24 0 15,-23 0-15,23 0 0,-24 0 16,24 0-16,-23 0 0,23 24 16,-24-24-16,25 0 0,-25 0 15,24 0-15,-23 0 0,23 0 16,-24 0-16,-23 47 0,47-47 0,-23 0 16,23 0-16,-24 0 0,24 0 15,-23 0-15,23 0 0,-24 0 16,24 0-16,-23 0 0,23 0 15,-24 0-15,25 0 0,-25 0 0,24 0 0,-23 0 16,-24 23-16,47-23 0,-24 0 0,24 0 0,-23 0 16,23 0-16,-24 0 0,24 0 15,-23 0-15,23 0 0,-24 0 0,24 0 16,-23 0-16,23 0 0,-24 0 0,25 0 16,-25 0-16,24 0 0,-23 0 0,23 0 15,-24 0-15,24 0 0,-23 0 16,23 0-16,-24 0 0,24 0 15,-23 0-15,23 0 0,-24 0 0,24 0 16,-23 0-16,23 0 0,-24 0 0,25 0 16,-25 0-16,24 0 15,-23 47-15,23-47 0,-24 0 0,24 0 16,-23 0-16,23 0 0,-24 0 0,24 0 16,-23 0-16,23 0 0,-24 0 15,24 0-15,-23 0 0,23 0 0,-24 0 16,25 0-16,-25 0 0,24 0 15,-23 0-15,23 0 0,-24 0 0,24 0 16,-23 0-16,23 0 0,-24 0 0,24 0 16,-23 0-16,23 0 0,-24 0 0,24 0 15,-23 24-15,23-24 0,-24 0 0,25 0 16,-25 0-16,24 0 0,-23 0 0,23 0 16,-24 0-16,24 0 0,-23 0 0,23 0 15,-24 0-15,24 0 0,-23 0 16,23 0-16,-24 0 0,24 0 15,-23 0-15,23 0 0,-24 0 16,25 0-16,-25 0 0,24 0 16,-23 0-16,23 0 0,-24 0 15,24 0-15,-23 0 0,23 0 16,-24 0-16,24 0 16,-23 0-16,23 0 15,-24 0-15,24 0 16,-23 0-1,23 0 1,-24 0 0,25 0-1,-25 0 17</inkml:trace>
  <inkml:trace contextRef="#ctx0" brushRef="#br0" timeOffset="49443.349">7808 23213 0,'47'0'219,"-23"0"-219,23 0 0,-24 0 0,24 0 15,-23 0-15,23 0 0,-24 0 16,-23-47-16,47 47 0,-23 0 0,23 0 0,-24 0 16,25 0-16,-25 0 0,24 0 0,-23 0 0,23 0 15,-24 0-15,24 0 0,-23 0 0,23 0 0,-24 0 16,24 0-16,-23 0 0,23 0 0,-24 0 0,24 0 0,-23 0 16,23 0-16,-24 0 0,25 0 0,-48-24 0,23 24 0,24 0 15,-23 0-15,23 0 0,-24 0 0,24 0 0,-23 0 16,23 0-16,-24 0 0,24 0 0,-23 0 0,23 0 0,-24 0 15,24 0-15,-23 0 0,23 0 0,-24 0 0,25 0 16,-25 0-16,24 0 0,-23 0 0,-24-47 0,47 47 0,-24 0 16,24 0-16,-23 0 0,23 0 0,-24 0 0,24 0 0,-23 0 15,23 0-15,-24 0 0,24 0 0,-23 0 0,23-23 16,-24 23-16,25 0 0,-25 0 0,24 0 0,-23 0 16,23 0-16,-47-47 0,23 47 0,24 0 0,-23 0 0,23 0 15,-24 0-15,24 0 0,-23 0 0,23 0 0,-24 0 0,24 0 0,-23-24 0,23 24 16,-24 0-16,25 0 0,-25 0 0,24 0 0,-23 0 0,23 0 0,-47-47 0,23 47 0,24 0 15,-23 0-15,23 0 0,-24 0 0,24 0 0,-23 0 0,23 0 0,-24 0 16,24 0-16,-23 0 0,23-23 0,-24 23 0,25 0 0,-25 0 0,24 0 16,-23 0-16,23 0 0,-24 0 0,24 0 0,-23 0 0,23 0 0,-24 0 0,24 0 15,-23 0-15,23 0 0,-24 0 0,24 0 0,-47-47 0,24 47 0,23 0 0,-24 0 16,25 0-16,-25 0 0,24 0 0,-23 0 0,23 0 0,-24 0 0,24 0 0,-23-24 16,23 24-16,-24 0 0,24 0 0,-23 0 0,23 0 0,-24 0 0,24 0 0,-23 0 15,23 0-15,-24 0 0,25-47 0,-25 47 0,24 0 0,-23 0 0,46 0 0,1 0 16,-24 0-16,-24 0 0,24 0 0,-23 0 0,23 0 0,-24-24 0,24 24 15,-23 0-15,23 0 0,-24 0 0,25 0 0,-25 0 0,24 0 0,-23 0 0,23 0 16,-24 0-16,24 0 0,-23 0 0,23 0 0,-47-47 0,23 47 0,24 0 0,-23 0 0,23 0 0,-24 0 16,24-23-16,-23 23 0,23 0 0,-24 0 0,25 0 0,-25 0 0,24 0 0,-23 0 15,23 0-15,-24 0 0,24 0 0,-23-47 0,23 47 0,-24 0 0,24 0 0,-23 0 16,23 0-16,-24 0 0,24 0 0,-23 0 0,23 0 0,-24 0 0,25 0 16,-25 0-16,24 0 0,-23 0 0,23 0 0,-24 0 0,24 0 0,-23 0 0,23 0 15,-24 0-15,24 0 0,-23 0 0,23 0 0,-24 0 0,24 0 0,-23 0 16,23 0-16,-24 0 0,25 0 0,-25 0 0,24 0 0,-23 0 0,23 0 15,-24 0-15,24 0 0,-23 0 0,23 0 0,-24 0 0,24 0 0,-23 0 16,23 0-16,-24 0 0,24 0 0,-23 0 0,23 0 0,-24 0 0,25 0 16,-25 0-16,24 0 0,-23 0 0,23 0 0,-24 0 0,24 0 0,-23 0 15,23 0-15,-24 0 0,24 0 0,-23 0 0,23 0 0,-24 0 16,24 0-16,-23 0 0,23 0 0,-24 0 0,25 0 0,-25 0 0,24 0 16,-23 0-16,23 0 0,-24 0 0,24 0 0,-23 0 0,23 0 15,-24 0-15,24 0 0,-23 0 0,23 0 0,-24 0 16,24-24-16,-23 24 0,23 0 0,-24 0 0,25 0 15,-25 0-15,24 0 0,-23 0 0,23 0 16,-24 0-16,24 0 0,-23 0 0,23 0 0,-24 0 0,24 0 16,-23 0-16,23 0 0,-24 0 0,24 0 0,-23 0 15,23 0-15,-24 0 0,25 0 0,-25 0 0,24 0 0,-23 0 0,23 0 16,-24 0-16,24 0 0,-23 0 0,23 0 0,-24 0 16,24 0-16,-23 0 0,23 0 0,-24 0 15,24 0-15,-23 0 0,23 0 0,-24 0 16,25 0-16,-25 0 0,24 0 0,-23 0 15,23 0-15,-24 0 0,24 0 0,-23 0 16,23 0-16,-24 0 0,24 0 0,-23 0 16,23 0-16,-24 0 0,24 0 0,-23 0 15,23 0-15,-24 0 0,25 0 0,-25 0 16,24 0-16,-23 0 0,23 0 0,-24 0 16,24 0-16,-23 0 0,23 0 0,-24 0 0,24 0 15,-23 0-15,23 0 0,-24 0 16,24 0-16,-23 0 0,23 0 0,-24 0 15,25 0-15,-25 0 16,24 0-16,-23 0 16,23 0-16,-24 0 0,24 0 15,-23 0 1,23 0-16,-24 0 16,24 0-1,-23 0-15,23 0 16,-24 0-16,24 0 0,-23 0 15,23 0-15,-24 0 16,25 0-16,-25 0 16,24 0-16,-23 0 15,23 0 1,-24 0 15,24 0 125,-23 0-124,23 0-1</inkml:trace>
  <inkml:trace contextRef="#ctx0" brushRef="#br0" timeOffset="61362.286">7973 7385 0,'23'0'172,"1"0"-172,23 0 0,-24 0 16,24 0-16,-23 0 0,23 0 0,-24 0 15,25 0-15,-25 0 0,24 0 0,-23 0 0,23 0 0,-24 0 16,24 0-16,-23 0 0,23 0 0,-24 0 0,24 0 0,-23 0 16,23 0-16,-24 0 0,24 0 0,-23 0 0,23 0 0,-24 0 15,25 0-15,-25 0 0,24 0 0,-23 0 0,23 0 0,-24 0 16,24 0-16,-23 0 0,23 0 0,-24 0 0,24 0 0,-23 0 0,23 0 15,-24 0-15,24 0 0,-23 0 0,23 0 0,-24 0 0,25 0 0,-25 0 16,24 0-16,-23 0 0,23 0 0,-24 0 0,24 0 0,-23 0 0,23 0 0,-24 0 0,24 0 16,-23 0-16,23 0 0,-24 0 0,24 0 0,-23 0 0,23 0 0,-24 0 0,25 0 0,-25 0 0,24 0 15,-23 0-15,23 0 0,-24 0 0,24 0 0,-23 0 0,23 0 0,-24 0 0,24 0 0,-23 0 16,23 0-16,-24 0 0,24 0 0,-23 0 0,23 0 0,-24 0 0,25 0 16,-25 0-16,24 0 0,-23 0 0,23 0 0,-24 0 0,24 0 15,-23 0-15,23 0 0,-24 0 0,24 0 0,-23 0 16,23 0-16,-24 0 15,24 0-15,-23 0 16,23 0-16,-24 0 0,25 0 16,-25 0-16,24 0 0,-23 0 15,23 0-15,-24 0 0,24 0 16,-23 0-16,23 0 0,-24 0 0,24 0 0,-23 0 16,23 0-16,-24 0 0,24 0 0,-23 0 0,23 0 15,-24 0-15,25 0 0,-25 0 0,24 0 0,-23 0 16,23 0-16,-24 0 0,24 0 0,-23 0 15,23 0-15,-24 0 0,24 0 16,-23 0-16,23 0 0,-24 0 16,24 0-16,-23 0 15,23 0-15,-24 0 0,25 0 16,-25 0-16,24 0 0,-23 0 16,23 0-16,-24 0 15,24 0-15,-23 0 16,23 0-16,-24 0 15,24 0 17</inkml:trace>
  <inkml:trace contextRef="#ctx0" brushRef="#br0" timeOffset="64062.041">8043 12724 0,'24'0'94,"-1"-24"-94,24 24 0,-23 0 0,23-47 0,-24 47 0,25 0 0,22 0 15,24-24-15,-47 24 0,-23 0 0,23 0 0,-24-47 0,24 47 0,-23 0 0,23 0 16,-24 0-16,24 0 0,-23-23 0,46 23 0,-22 0 0,-25 0 0,24 0 0,-23 0 0,23 0 0,-24-47 0,24 47 0,-23 0 15,23 0-15,-24 0 0,24 0 0,-23 0 0,93 0 0,-93 0 0,23 0 0,-24 0 0,25 0 0,-25 0 0,24 0 0,-23 0 0,23-24 16,-24 24-16,24 0 0,24 0 0,-1 0 0,-46 0 0,164 0 0,-165 0 0,25 0 0,-25 0 0,48 0 0,-24 0 0,-24 0 0,24 0 16,-23 0-16,23 0 0,23 0 0,95 0 0,23-47 0,-164 47 0,23 0 0,-24 0 0,24 0 0,24 0 15,-48 0-15,24 0 0,-23 0 0,23 0 0,-24 0 0,24 0 0,24 0 0,70 0 0,-70 0 0,-48 0 0,24 0 0,-23 0 16,23 0-16,-24 0 0,24 0 0,-23 0 0,23 0 0,-24 0 0,24 0 0,24 0 0,-48 0 0,95 0 0,-94 0 0,23 0 0,23 0 0,-46 0 0,23 0 16,-24 0-16,24 0 0,-23 0 0,46 0 0,-23 0 0,-23 0 0,23 0 0,-24 0 0,166 0 0,-119 0 0,-46 0 15,23 0-15,-24 0 0,24 0 0,-23 0 0,23 0 0,-24 0 0,24 0 0,236 0 0,-260 0 16,24 0-16,-23 0 0,23 0 0,-24 0 0,24 0 0,-23 0 0,23 0 0,-24 0 0,24 0 0,-23 0 0,46 0 0,-22 0 0,46 0 15,-47 0-15,23 0 0,1 0 0,-1 0 0,-46 0 0,23 0 0,-24 0 0,24 0 0,-23 0 0,23 0 0,-24 0 0,119 0 16,-95 0-16,-24 0 0,24 0 0,-23 0 0,23 0 0,-24 0 0,24 0 0,-23 0 0,23 0 0,-24 0 0,24 0 0,-23 0 0,23 0 0,47 0 16,-47 0-16,-23 0 0,23 0 0,-24 0 0,24 0 0,-23 0 0,23 0 0,-24 0 0,24 0 0,24 0 0,93 0 15,-116 0-15,-25 0 0,24 0 0,-23 0 0,23 0 0,-24 0 0,24 0 0,-23 0 0,23 0 0,-24 0 0,24 0 16,-23 0-16,46 0 0,-23 0 0,-23 0 0,23 0 0,-24 0 0,25 0 0,-25 0 0,24 0 0,-23 0 0,23 0 0,-24 0 0,24 0 16,-23 0-16,46 0 0,-23 0 0,-23 0 0,23 0 0,-24 0 0,24 0 0,-23 0 0,23 0 0,-24 0 0,25 0 15,-25 0-15,24 0 0,-23 0 0,23 0 0,-24 0 0,24 0 0,-23 0 0,23 0 0,-24 0 0,24 0 0,-23 0 0,23 0 0,-24 0 16,166 0-16,-166 0 0,24 0 0,-23 0 0,23 0 0,-24 0 0,24 0 0,-23 0 15,23 0-15,-24 0 0,24 0 0,47 0 0,-47 0 0,-23 0 0,23 0 0,-24 0 0,25 0 16,-25-23-16,24 23 0,-23 0 0,23 0 0,-24 0 0,24 0 0,-23 0 0,23 0 0,-24 0 0,24 0 0,-23 0 16,23 0-16,-24 0 0,24 0 0,-23 0 0,23 0 0,-24 0 0,25 0 0,-25 0 0,24-47 0,-23 47 15,23 0-15,-24 0 0,24 0 0,94 0 0,-117 0 0,23 0 0,-24 0 16,24 0-16,-23 0 0,23 0 0,-24 0 0,48 0 0,-24 0 0,-23 0 16,23 0-16,-24 0 0,24 0 0,-23 0 0,23 0 0,-24 0 15,24 0-15,-23 0 0,23 0 0,-24 0 0,24 0 16,-23 0-16,23 0 0,-47-24 0,23 24 15,25 0-15,-48-47 16,23 47-16,24 0 63,-23 0-32,23 0-16,-24 0 17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17:08.867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1858 12230 0,'0'-24'94,"0"-23"-79,0 24-15,0-24 0,0 23 16,0-23-16,0 23 0,0-23 0,0 24 0,0-48 0,0 24 15,0 24-15,0-24 0,0 23 0,0-23 0,0 24 0,0-24 0,0 23 0,0-23 0,0 24 0,0-95 16,0 94-16,0-23 0,0 24 0,0-24 0,0 23 0,0-23 0,0 24 0,0-24 16,0 23-16,0-23 0,0 24 0,0-24 0,0 23 0,0-23 0,0 24 0,0-24 0,0 23 15,0-23-15,0 23 0,23-23 0,-23 24 0,0-24 0,0 23 0,0-23 16,0 24-16,0-24 0,0 23 0,0-23 0,0 24 0,0-24 16,0 23-16,0-23 0,0 24 0,48 23 0,-48-47 0,0 23 15,0-23-15,0 23 0,23 24 0,-23-47 0,0 24 0,0-24 0,0 23 16,0-23-16,0 24 0,0-24 0,0 23 0,0-23 0,47 47 15,-47-23-15,0-24 0,0 23 0,0-23 0,24 47 0,-24-23 0,0-24 0,0 23 16,0-23-16,0 23 0,0-23 0,0 24 0,47 23 16,-47-47-16,0 23 0,0-23 0,0 24 0,23 23 0,-23-47 15,0 23-15,0-23 0,47 47 0,-47-23 0,0-24 16,0 23-16,0-23 0,0 24 16,24 23-16,-24-47 0,0 23 0,0-23 0,47 47 15,-47-24-15,0-23 0,0 24 0,23 23 0,-23-47 0,0 23 16,0-23-16,47 47 0,-47-23 0,0-24 0,24 23 15,-24-23-15,0 24 0,47 23 0,-47-47 0,23 23 16,-23-23-16,47 47 0,-47-23 0,24-24 16,-24 23-16,47 24 0,-47-47 0,23 47 15,-23-24-15,48 24 0,-48-47 0,23 47 0,-23-23 0,47 23 16,-23 0-16,-24-47 0,47 47 0,-24-24 0,24 24 16,-47-47-16,24 47 0,23 0 0,-47-23 0,23 23 0,24 0 15,-47-47-15,24 47 0,23 0 0,-24-24 0,24 24 16,-23 0-16,23-47 0,-24 47 0,25 0 15,-25 0-15,24-23 0,-23 23 0,23 0 0,-24 0 16,24-47-16,-23 47 0,23 0 0,-24 0 0,24 0 0,-23-24 0,23 24 0,-24 0 16,24 0-16,-23 0 0,46 0 0,-22 0 0,-25 0 0,24 0 15,-23 0-15,23 0 0,-24 0 0,-23-47 0,47 47 0,-23 0 0,23 0 0,-24 0 0,24 0 16,-23 0-16,23 0 0,-24 0 0,24 0 0,-23 0 0,23 0 0,-47-23 0,23 23 0,25 0 16,-25 0-16,24 0 0,-23 0 0,23 0 0,-24 0 0,24 0 0,-23 0 15,23 0-15,-47-47 0,23 47 0,24 0 0,-23 0 0,23 0 0,23 0 0,-46 0 16,23 0-16,-24 0 0,25-24 0,-25 24 0,24 0 0,-23 0 0,23 0 0,-24 0 0,24 0 15,-23 0-15,23 0 0,-24 0 0,-23-47 0,47 47 0,-23 0 0,23 0 0,-24 0 0,24 0 0,-23 0 0,46 0 16,-22 0-16,-48-24 0,23 24 0,24 0 0,-23 0 0,23 0 0,-24 0 0,24 0 0,-23-47 0,23 47 0,-24 0 0,24 0 16,-23 0-16,23 0 0,-24 0 0,24 0 0,-23 0 0,23 0 0,-24 0 0,25 0 0,-25 0 0,189 0 15,-165 0-15,-24 0 0,24 0 0,-23 0 0,23 0 0,-24 0 0,24 0 0,-23 0 0,23 0 0,-24 0 0,25 0 16,-25 0-16,48 0 0,-24 0 0,-24 0 0,24 0 0,-23 0 0,23 0 0,-24 0 0,24 0 0,-23 0 0,23 0 0,-24 0 16,24 0-16,24 0 0,-48 0 0,25 0 0,-25 0 0,24 0 0,-23 0 0,23 0 0,-24 0 0,24 0 0,-23 0 15,23 0-15,-24 0 0,24 0 0,-23 0 0,23 0 0,-24 0 0,24 0 0,-23 0 0,23 0 0,-24 0 0,25 0 0,-25 0 16,24 0-16,118 0 0,-118 0 0,-24 0 0,24 0 0,-23 0 0,23 0 15,-24 0-15,24 0 0,-23 0 0,23 0 0,24 0 0,-48 0 0,24 0 0,-23 0 0,23 0 0,-24 0 0,24 0 0,-23 0 16,23 0-16,-24 0 0,24 0 0,-23 0 0,23 0 0,-24 0 0,48 0 0,-24 0 0,-24 0 0,25 0 0,-25 0 16,24 0-16,-23 0 0,23 0 0,-24 0 0,24 0 0,-23 0 0,46 0 0,-23 0 0,-23 0 0,23 0 0,-24 0 15,24 0-15,-23 0 0,23 0 0,-24 0 0,236 0 0,-235 0 0,23 0 0,-24 0 16,24 0-16,-23 0 0,23 0 0,-24 0 0,24 0 0,-23 0 0,23 0 0,-24 0 0,25 0 0,93 0 0,-118 0 0,24 0 16,-23 0-16,23 0 0,-24 0 0,24 0 0,-23 0 0,23 0 0,-24 0 0,24 0 0,-23 0 0,46 0 0,1 0 0,-24 0 15,-23 0-15,23 0 0,-24 0 0,24 0 0,-23 0 0,23 0 0,-24 0 0,48 0 0,-24 0 0,-24 0 0,24 0 0,-23 0 0,188 0 16,-165 0-16,23 0 0,-46 0 0,46 0 0,-23 0 0,-23 0 0,23 0 0,-24 0 0,48 0 0,258 0 15,-305 0-15,23 0 0,-24 0 0,24 0 0,24 0 0,-48 0 0,24 0 0,-23 0 0,23 0 0,-24 0 0,25 0 0,22 0 0,-46 0 0,93 0 16,-93 0-16,23 0 0,-24 0 0,48 0 0,-24 0 0,-24 0 0,24-23 0,-23 23 0,23 0 0,24 0 0,-48 0 0,24 0 0,-23 0 0,23 0 16,47 0-16,-47 0 0,-24 0 0,24 0 0,-23 0 0,23 0 0,-24 0 0,24 0 0,-23 0 0,23 0 0,-24 0 0,25 0 0,-25 0 0,24 0 15,47 0-15,-47 0 0,-23 0 0,23 0 0,-24 0 0,24 0 0,-23 0 0,23 0 0,-24 0 0,24 0 0,-23 0 0,188 0 16,-165 0-16,-24 0 0,24 0 0,-23 0 0,23 0 0,-24 0 0,24 0 0,-23 0 0,23 0 16,-24 0-16,24 0 0,95 0 0,-119 0 0,24 0 0,-23 0 0,23 0 0,-24 0 0,24 0 0,-23 0 0,23 0 15,-24 0-15,24 0 0,-23 0 0,93 0 0,-46 0 0,-48 0 0,25 0 0,-25 0 0,24 0 0,-23 0 16,23 0-16,-24 0 0,24 0 0,-23 0 0,23 0 0,23 0 0,-46 0 0,23 0 0,-24 0 0,24 0 0,-23 0 0,46 0 0,-22 0 15,-25 0-15,24 0 0,165 23 0,-189-23 0,24 0 0,-23 0 0,23 0 0,-24 0 16,24 0-16,-23 0 0,23 0 0,-24 0 0,25 0 0,-25 0 0,48 0 0,-24 0 0,-24 0 0,24 0 0,-23 0 0,23 0 0,-24 0 16,24 0-16,-23 24 0,23-24 0,-24 0 0,24 0 0,-23 0 0,46 0 0,-22 0 0,-25 0 0,24 0 0,-23 0 15,23 0-15,-24 0 0,24 0 0,-23 0 0,23 0 0,-24 0 0,24 0 0,-23 0 0,46 0 0,-23 0 0,-23 0 0,23 0 16,-24 0-16,25 0 0,-25 0 0,24 0 0,-23 0 0,164 0 0,-165 0 16,24 0-16,-23 0 0,23 0 0,-24 0 0,24 0 0,-23 0 0,23 0 0,-24 0 0,48 0 0,-24 0 15,-23 0-15,23 0 0,-24 0 0,24 0 0,-23 0 0,23 0 0,-24 0 0,24 0 0,-23 0 0,23 0 0,-24 0 16,24 0-16,-23 0 0,23 0 0,-24 0 0,25 0 0,-25 0 0,24 0 0,-23 0 0,23 0 0,-24 47 0,48-47 15,-24 0-15,-24 0 0,24 0 0,-23 0 0,23 0 0,-24 0 0,24 0 0,-23 0 0,23 0 0,-24 0 0,166 0 16,-166 0-16,24 0 0,-23 0 0,23 0 0,-24 0 0,24 0 0,-23 0 0,23 0 0,-24 0 16,24 0-16,-23 0 0,23 0 0,-24 0 0,25 0 0,-25 0 0,24 0 0,-23 0 0,23 0 0,-24 0 15,24 0-15,-23 0 0,23 23 0,-24-23 0,24 0 0,-23 0 0,23 0 0,-24 0 0,24 0 0,-23 0 16,23 0-16,-24 0 0,-23 48 0,48-48 0,-25 0 0,24 0 0,-23 0 0,23 0 0,-24 0 0,24 0 0,-47 23 16,24-23-16,164 0 0,-165 0 0,24 0 0,-47 47 0,24-47 0,23 0 0,-24 0 15,25 0-15,-25 0 0,48 24 0,-24-24 0,-24 0 0,24 0 0,-23 0 16,23 0-16,-24 47 0,24-47 0,-23 0 0,23 0 0,-24 0 15,24 0-15,-47 23 0,24-23 0,23 0 0,-24 0 0,25 0 16,-48 47-16,23-47 0,24 0 0,-23 0 0,23 0 0,-47 24 16,23-24-16,24 0 0,-23 0 0,-24 47 0,47-47 0,-24 0 0,24 0 15,-23 0-15,-24 23 0,47-23 0,-24 0 0,24 47 0,-23-47 16,23 0-16,-24 24 0,25-24 0,-25 0 0,-23 47 0,47-47 16,-23 0-16,23 0 0,-24 0 0,-23 23 0,47-23 15,-23 0-15,23 0 31,-47 47-31,0-23 63,23-24-47,-23 47-16,0-24 0,47-23 0,-47 48 15,0-25-15,24-23 0,-24 47 0,0-23 0,0 23 16,47-47-16,-47 23 0,0 24 0,0-23 0,0 23 15,23-47-15,-23 23 0,0 24 0,0-23 0,0 23 16,0-24-16,47-23 0,-47 47 0,0-23 0,0 23 0,0-24 0,0 25 16,0-25-16,0 24 0,0-23 0,0 23 0,0-24 0,0 24 15,24-23-15,-24 23 0,0-24 0,0 24 0,0-23 0,0 23 0,0-24 0,0 24 16,0-23-16,0 23 0,47-47 0,-47 23 0,0 25 0,0-25 0,0 24 0,0-23 0,0 23 16,0-24-16,0 24 0,0-23 0,0 23 0,0-24 0,0 24 15,23-47-15,-23 24 0,0 23 0,0-24 0,0 24 0,0-23 0,0 23 0,0-24 16,0 25-16,0-25 0,0 24 0,0-23 0,0 23 15,0-24-15,0 24 0,0-23 0,0 23 0,0-24 0,0 24 16,0-23-16,0 23 0,0-24 0,0 24 0,0-23 0,0 23 16,0-24-16,0 25 0,0-25 0,0 24 0,0-23 15,0 23-15,0-24 0,0 24 0,0-23 0,0 23 0,0-24 16,0 24-16,0-23 0,0 23 0,0-24 0,0 24 16,0-23-16,-23-24 0,23 47 0,0-24 0,0 25 0,0-25 15,0 24-15,0-23 0,-24 23 0,24-24 0,0 24 16,0-23-16,-47-24 0,47 70 0,0-23 0,0-23 15,0 23-15,-23-24 0,23 24 0,0-23 0,-47-24 16,47 47-16,0-24 0,0 25 0,0-25 0,0 24 0,-24-47 0,24 24 16,0 23-16,0-24 0,-47-23 0,47 47 0,0-23 15,-23 23-15,23-24 0,0 24 16,-47-47-16,47 24 0,0 23 0,-24-47 0,24 23 16,-47 24-16,47-23 0,-23-24 0,23 47 15,-47-47-15,47 23 0,0 25 0,-24-48 0,24 23 0,-47-23 16,47 47-16,-23-47 0,23 24 0,-47-24 0,47 47 0,-24-24 0,-23-23 0,47 47 0,-24-23 15,-23-24-15,47 47 0,-23-47 0,23 23 0,-47-23 0,47 47 0,-24-47 0,-23 24 16,24-24-16,23 47 0,-47-47 0,47 23 0,-24-23 0,-23 47 0,24-47 0,23 24 0,-47-24 0,23 0 0,-23 47 16,24-24-16,-24-23 0,47 48 0,-24-48 0,-23 23 0,23-23 0,-23 47 0,24-47 0,-24 24 0,23-24 15,-93 47-15,93-24 0,-23-23 0,47 47 0,-23-47 0,-24 0 0,23 0 0,-23 24 0,24-24 0,-24 47 0,23-47 0,-23 0 16,23 23-16,-93 24 0,93-47 0,-23 0 0,24 0 0,-24 24 0,23-24 16,-23 0-16,24 47 0,-24-47 0,23 0 0,-23 0 0,24 0 0,-24 23 0,23-23 0,-23 0 15,23 0-15,24 47 0,-47-47 0,24 0 0,-24 0 0,23 0 0,-23 0 0,47 24 0,-23-24 16,-24 0-16,23 0 0,-23 47 0,24-47 0,-24 0 0,23 0 0,-23 23 0,24-23 15,-24 0-15,23 0 0,24 48 0,-47-48 0,-47 23 0,47-23 0,23 0 0,24 47 16,-47-47-16,24 0 0,-24 0 0,23 24 0,-46-24 0,23 0 0,23 47 0,-23-47 0,24 0 16,23 23-16,-47-23 0,23 0 0,-23 0 0,23 47 0,-23-47 0,24 0 0,23 24 0,-47-24 0,23 0 0,-23 0 0,24 47 0,-24-47 15,23 0-15,-23 23 0,24-23 0,-24 0 0,23 47 0,-23-47 0,24 0 0,-24 0 0,23 24 0,-23-24 0,23 0 16,-23 0-16,47 47 0,-23-47 0,-24 0 0,23 0 0,-23 23 0,24-23 0,-24 0 0,-94 47 16,117-47-16,-23 24 0,24-24 0,-24 0 0,23 0 0,24 47 0,-71-47 0,24 0 0,-47 23 15,47-23-15,24 0 0,-24 48 0,23-48 0,-23 0 0,24 0 0,-24 0 0,23 23 0,-23-23 0,24 0 0,-24 0 16,23 47-16,-23-47 0,23 0 0,-23 0 0,24 0 0,-24 24 0,23-24 0,-23 0 0,24 0 0,-24 0 15,23 0-15,24 47 0,-47-47 0,24 0 0,-24 0 0,23 0 0,-23 0 0,24 0 0,-24 0 0,23 23 0,-23-23 16,-24 0-16,48 0 0,-24 0 0,23 0 0,-23 0 0,24 47 0,-24-47 0,23 0 0,-23 0 16,24 0-16,-24 0 0,23 0 0,-23 0 0,24 24 0,-24-24 0,23 0 0,-23 0 0,23 0 15,-23 47-15,24-47 0,-24 0 0,23 0 0,-23 0 0,24 0 0,-24 0 0,23 0 0,-23 0 0,24 23 16,-24-23-16,23 0 0,-23 0 0,24 0 0,-24 0 0,23 0 0,-23 0 0,23 0 16,-23 0-16,47 47 0,-141-47 0,118 0 0,-24 0 0,23 0 0,-23 0 15,24 0-15,-24 0 0,23 0 0,-23 0 0,24 0 0,-24 0 0,23 0 0,-23 0 0,23 0 0,-23 0 0,24 0 16,-24 0-16,23 0 0,-46 0 0,23 0 0,23 0 0,-23 0 0,24 0 0,-24 0 0,23 0 15,-23 0-15,24 0 0,-24 0 0,23 0 0,-23 0 0,23 0 0,-23 0 0,24 0 0,-24 0 0,23 0 0,-23 0 16,24 0-16,-24 0 0,23 0 0,-23 0 0,-117 0 0,117 0 16,23 0-16,-23 0 0,23 0 0,-23 0 0,24 0 0,-95 0 0,95 0 0,-24 0 0,23 0 15,-23 0-15,24 0 0,-24 0 0,23 0 0,-23 0 0,24 0 0,-24 0 0,23 0 0,-23 0 0,23 0 16,-23 0-16,24 0 0,-24 0 0,23 0 0,-23 0 0,24 0 0,-24 0 0,23 0 0,-23 0 16,24 0-16,-24 0 0,23 0 0,-23 0 0,24 0 0,-24 0 0,23 0 15,-23 0-15,23 0 0,-23 0 0,24 0 0,-24 0 0,23 0 16,-23 0-16,24 0 0,-24 0 0,23 0 0,-23 0 0,24 0 15,-24 0-15,23 0 0,-23 0 0,24 0 0,-24 0 16,23 0-16,-23 0 0,23 0 0,-23 0 0,24 0 0,-24 0 16,23 0-16,-23 0 0,24 0 0,-24 0 0,23 0 0,-23 0 0,24 0 15,-24 0-15,23 0 0,-23 0 0,24 0 0,-24 0 0,23 0 16,-23 0-16,23 0 0,-23 0 0,24 0 0,-24 0 0,23 0 0,-23 24 16,24-24-16,-24 0 0,23 0 0,-23 0 0,24 0 0,-24 0 0,23 0 15,-23 0-15,47 47 0,-94-47 0,47 0 0,23 0 0,-23 0 16,24 0-16,-24 0 0,23 0 0,-23 0 0,47 23 0,-23-23 0,-24 0 15,23 0-15,-23 0 0,24 0 0,-24 0 0,23 0 16,-23 0-16,24 0 0,-24 0 0,23 0 0,-23 0 16,23 0-16,-23 0 0,24 0 0,-24 0 15,23 0-15,-23 0 0,24 0 0,-24 0 0,23 0 16,-23 0-16,24 0 0,-24 0 0,23 0 0,-23 0 16,24 0-16,-24 0 0,23 0 0,-23 0 0,23 47 15,-23-47-15,24 0 0,-24 0 0,23 0 0,-23 0 16,24 0-16,-24 0 0,47 24 0,-24-24 0,-23 0 0,24 0 0,-24 0 15,23 0-15,-23 0 0,24 0 0,-24 0 0,23 0 16,-23 0-16,23 0 0,-23 0 0,24 0 0,-24 0 0,23 0 16,-23 0-16,24 0 0,-24 0 0,23 0 0,-23 0 0,24 0 15,-24 0-15,23 0 0,-23 0 0,24 0 0,-24 0 16,23 0-16,-23 0 0,23 0 0,-23 0 0,24 0 16,-24 0-16,23 0 0,-23 0 0,24 0 0,-24 0 15,23 0-15,-23 0 0,24 0 0,-24 0 16,23 0-16,-23 0 0,24 0 0,-24 0 0,23 0 15,-23 0-15,23 0 0,-23 0 0,24 0 0,-24 0 0,23 0 16,-23 0-16,24 0 0,-24 0 0,23 0 0,-23 0 0,24 0 16,-24 0-16,23 0 0,24-24 0,-47 24 0,24 0 0,-24 0 0,23 0 15,-23 0-15,23 0 0,-23 0 0,24 0 0,-24 0 0,23 0 16,-23 0-16,24 0 0,-24 0 0,23 0 0,-23 0 0,24 0 16,-24 0-16,23 0 0,-23 0 0,24 0 0,-24 0 0,23 0 15,-23 0-15,23 0 0,-23 0 0,24 0 0,-24 0 0,23 0 16,-23 0-16,24 0 0,-24 0 0,23 0 0,-23 0 0,24 0 15,-24 0-15,23 0 0,-23 0 0,24 0 0,-24 0 0,23 0 16,-23 0-16,23 0 0,-23 0 0,24 0 0,-24 0 0,23 0 0,-23 0 16,24 0-16,-24 0 0,23 0 0,-23 0 0,24 0 0,-24 0 15,23 0-15,-23 0 0,24 0 0,-24 0 0,23 0 0,-23 0 0,23 0 16,-23 0-16,24 0 0,-24 0 0,23 0 0,-23 0 0,24 0 0,-24 0 16,23 0-16,-23 0 0,24 0 0,-24 0 0,23 0 0,-23 0 0,24 0 15,-24 0-15,23 0 0,-23 0 0,23 0 0,-23 0 0,24 0 16,-24 0-16,23 0 0,-23 0 0,24 0 0,-24 0 15,23 0-15,-23 0 0,24 0 0,-24 0 0,23 0 0,-23 0 16,24 0-16,-24 0 0,23 0 0,-23 0 0,23 0 16,-23 0-16,24 0 0,-24 0 0,23 0 0,-23 0 15,24 0-15,-24 0 0,23 0 0,-23 0 16,24 0-16,-24-23 0,23 23 0,-23 0 16,24 0-16,-24 0 0,23 0 0,-23 0 0,23-47 15,-23 47-15,24 0 0,-24 0 0,23 0 0,-23 0 16,24 0-16,23-24 0,-47 24 0,23 0 0,-23 0 0,24 0 15,23-47-15,-47 47 0,23 0 0,-23 0 0,24 0 0,-24 0 0,23-23 0,-23 23 16,23 0-16,-23 0 0,24 0 0,23-47 0,-47 47 0,23 0 0,-23 0 16,24 0-16,23-24 0,-47 24 0,23 0 0,-23 0 0,24 0 0,-24-47 15,23 47-15,-23 0 0,24 0 0,23-23 0,-47 23 0,23 0 0,-23 0 16,23 0-16,-23 0 0,47-47 0,-23 47 0,-24 0 0,23 0 0,24-24 16,-47 24-16,24 0 0,-24 0 0,23 0 0,-23 0 0,24 0 0,-24 0 15,47-47-15,-24 47 0,-23 0 0,24-23 0,-24 23 16,23 0-16,24-47 0,-47 47 0,23 0 15,24-24-15,-47 24 0,24 0 16,23-47-16,-47 47 0,47-24 16,-24 24-16,-23-47 0,24 24 15,23-24-15,-47 47 0,47-24 0,-24 24 16,24-47-16,0 24 0,-47 23 0,47-47 0,-23 23 16,23-23-16,-47 47 0,47-23 0,0-24 0,-24 47 0,24-24 15,0-23-15,-47 47 0,47-23 0,0-24 0,-23 47 0,23-24 16,0-23-16,-47 23 0,47-23 0,-24 24 15,24-24-15,0 23 0,-47 24 0,47-47 16,0 24-16,-24 23 0,24-47 0,0 23 0,-47 24 16,47-47-16,0 24 0,-23 23 0,23-47 0,0 23 15,0-23-15,-47 47 0,47-23 16,0-24-16,-24 47 0,24-24 16,0-23-1,-47 23 1,47-23-1,0 24 1,-23 23-16,23-47 0,0 23 16,0-23-16,-47 47 15,47-23-15,0-24 0,0 23 16,0-23-16,-24 47 16,24-23-16,0-24 0,0 23 15,0-23-15,0 24 16,0-24-16,0 23 0,0-23 15,0 23-15,0-23 16,0 24-16,24 23 0,-24-47 0,0 23 16,0-23-16,0 24 15,0-24-15,23 23 16,-23-23-16,0 24 0,47 23 16,-47-47-16,0 23 0,0-23 15,24 24 16,-24-24-15,47 47-16,-47-24 16,0-23-1,23 47-15,-23-24 16,47 24 0,-47-47-1,24 47 1,-24-23-1</inkml:trace>
  <inkml:trace contextRef="#ctx0" brushRef="#br0" timeOffset="2444.314">5151 12253 0,'23'0'125,"1"0"-125,23 0 16,-24 0-16,24 0 0,-23 0 0,23 0 0,-24 0 15,24 0-15,24 0 0,-1-23 0,-46 23 0,23 0 0,-24 0 0,25 0 0,-25 0 0,24 0 16,-23 0-16,23 0 0,-24 0 0,24 0 0,-23 0 0,23 0 0,-24 0 0,24 0 0,-23 0 0,23 0 0,-24 0 16,24 0-16,-23 0 0,23 0 0,-24 0 0,25 0 0,-25 0 0,24 0 0,-23 0 0,23 0 0,-24 0 15,24 0-15,-23 0 0,23 0 0,23 0 0,-46 0 0,23 0 0,-24 0 0,24 0 0,-23 0 0,23 0 0,-24 0 16,25 0-16,-25 0 0,48 0 0,-24 0 0,23 0 0,-46 0 0,23 0 0,-24 0 0,24 0 15,-23 0-15,23 0 0,-24-24 0,48 24 0,-24 0 0,-24 0 0,25 0 0,-25 0 0,24 0 16,-23 0-16,23 0 0,-24 0 0,24 0 0,-23 0 0,23 0 0,-24 0 0,24 0 0,-23 0 0,23 0 0,-24 0 0,24 0 16,-23 0-16,23 0 0,-24 0 0,25 0 0,-25 0 0,24 0 0,-23 0 0,23 0 0,-24 0 15,24 0-15,-23 0 0,23 0 0,-24 0 0,24 0 0,-23 0 0,23 0 0,-24 0 0,48 0 16,-24 0-16,-24 0 0,25 0 0,-25 0 0,24 0 0,-23 0 0,23 0 0,23 0 0,-46 0 0,23 0 16,-24 0-16,24 0 0,-23 0 0,23 0 0,-24 0 0,24 0 0,-23 0 0,46 0 0,-22 0 15,-25 0-15,24 0 0,-23 0 0,23 0 0,-24 0 0,24 0 0,-23 0 0,23 0 0,-24 0 0,24 0 16,-23 0-16,23 0 0,-24 0 0,24 0 0,-23 0 0,23 0 0,-24 0 0,25 0 0,-25 0 0,24 0 15,-23 0-15,46 0 0,-23 0 0,-23 0 0,23 0 0,-24 0 0,24 0 0,-23 0 16,23 0-16,-24 0 0,24 0 0,-23 0 0,23 0 0,-24 0 0,25 0 0,-25 0 16,24 0-16,-23 0 0,23 0 0,-24 0 0,24 0 0,-23 0 0,23 0 0,-24 0 0,24 0 15,-23 0-15,23 0 0,-24 0 0,24 0 0,-23 0 0,23 0 16,-24 0-16,25 0 0,-25 0 0,24 0 0,-23 0 0,23 0 0,-24 0 16,24 0-16,-23 0 0,23 0 0,-24 0 0,24 0 0,-23 0 0,23 0 15,-24 0-15,24 0 0,-23 0 0,23 0 0,-24 0 0,25 0 16,-25 0-16,24 0 0,-23 0 0,23 0 0,-24 0 0,24 0 0,-23 0 0,23 0 15,-24 0-15,24 0 0,-23 0 0,23 0 0,-24 0 0,24 0 0,-23 0 0,23 0 16,-24 0-16,25 0 0,-25 0 0,24 0 0,-23 0 0,23 0 0,-24 0 0,24 0 16,-23 0-16,23 0 0,-24 0 0,24 0 0,-23 0 0,23 0 0,-24 0 0,24 0 15,-23 0-15,23 0 0,-24 0 0,25 0 0,-25 0 0,24 0 0,-23 0 0,23 0 16,-24 0-16,24 0 0,-23 0 0,23 0 0,-24 0 0,24 0 0,-23 0 0,23 0 16,-24 0-16,24 0 0,-23 0 0,23 0 0,-24 0 0,25 0 0,-25 0 0,24 0 15,-23 0-15,23 0 0,-24 0 0,24 0 0,-23 0 0,23 0 0,-24 24 0,24-24 0,-23 0 16,23 0-16,-24 0 0,24 0 0,-23 0 0,23 0 0,-24 0 0,25 0 0,-25 0 0,24 0 15,-23 0-15,23 0 0,-24 0 0,24 0 0,-23 0 0,23 0 0,-24 0 0,24 0 16,-23 0-16,23 0 0,-24 0 0,24 0 0,-23 0 0,23 0 0,-24 0 16,25 0-16,-25 0 0,24 0 0,-23 0 0,23 0 0,-24 0 15,24 0-15,-23 0 0,23 0 0,-24 0 16,24 0-16,-23 0 0,23 0 0,-24 0 16,24 0-16,-23 23 0,23-23 0,-24 0 15,25 0-15,-25 0 16,24 0-16,-23 0 15,23 0 1,-24 0 0,24 0-16,-23 0 15,23 0-15,-24 0 16,24 0 0,-23 0-16,23 0 31</inkml:trace>
  <inkml:trace contextRef="#ctx0" brushRef="#br0" timeOffset="14780.994">1482 18674 0,'0'-24'141,"-47"24"-141,47-23 0,0-24 15,0 23-15,-24 24 0,24-47 0,0 24 0,0-24 16,0 23-16,-47 24 0,47-47 0,0 23 0,0-23 16,-23 47-16,23-23 0,0-24 0,0 23 0,-47-23 15,47 24-15,0-24 0,0 23 0,0-23 16,0 24-16,0-24 0,0 23 16,0-23-16,0 24 0,0-24 15,0 23-15,0-23 0,-24 23 0,24-23 16,0 24-16,0-24 0,0 23 15,0-23-15,0 24 0,0-24 16,0 23-16,0-23 0,0 24 16,0-24-16,0 23 0,0-23 0,0 24 15,0-24-15,0 23 0,0-23 0,24 47 16,-24-24-16,0-23 0,0 24 0,0-24 0,0 23 16,0-23-16,23 47 0,-23-23 0,0-24 15,0 23-15,47 24 0,-47-47 0,0 24 16,24 23-16,-24-47 0,0 23 15,0-23-15,47 47 16,-47-23-16,23 23 0,-23-47 16,0 23-16,47 24 0,-47-47 0,24 23 15,-24-23-15,47 47 16,-47-23-16,23 23 0,-23-47 0,0 23 16,47 24-16,-47-47 0,24 47 0,-24-23 15,47 23-15,-47-47 0,23 23 0,-23-23 16,47 47-16,-47-23 15,24 23-15,-24-47 16,47 47-16,-24 0 16,-23-24-16,48 24 15,-48-47-15,23 47 0,-23-23 16,47 23-16,-47-47 0,24 47 0,23-24 16,-24 24-16,-23-47 15,47 47-15,-23 0 0,-24-24 0,47 24 16,-24 0-16,-23-47 0,47 47 15,-23-23-15,23 23 16,-24 0-16,-23-47 0,47 47 0,-23 0 16,23-24-16,-24 24 0,25 0 15,-48-47-15,23 47 0,24 0 0,-23 0 16,-24-23-16,47 23 0,-24 0 0,24 0 0,-47-47 16,24 47-16,23 0 0,-24 0 0,24 0 0,-47-24 15,24 24-15,23 0 0,-24 0 0,24 0 0,-47-47 0,24 47 16,23 0-16,-24 0 0,-23-23 0,48 23 0,-25 0 0,24 0 15,-23 0-15,23-47 0,-24 47 0,24 0 0,-23 0 16,23-24-16,-24 24 0,24 0 0,-23 0 0,23 0 16,-47-47-16,23 47 0,24 0 0,-23 0 0,23 0 0,-24-23 0,25 23 15,-25 0-15,24 0 0,-23-47 0,23 47 0,-24 0 0,24 0 0,-23 0 0,-24-24 16,47 24-16,-24 0 0,24 0 0,-23 0 0,-24-47 0,47 47 0,-24 0 16,24 0-16,-23 0 0,23 0 0,-24-24 0,25 24 0,-25 0 0,24 0 15,-23-47-15,23 47 0,-24 0 0,24 0 0,-23 0 0,23 0 16,-24 0-16,24 0 0,-23-23 0,23 23 0,-24 0 0,24 0 15,-47-47-15,24 47 0,23 0 0,-24 0 0,25 0 0,-25 0 0,24 0 16,-23 0-16,23 0 0,-24 0 0,24 0 0,-23 0 16,23 0-16,-24 0 0,24 0 0,-47-24 0,24 24 0,23 0 0,-24 0 15,24 0-15,-23 0 0,23 0 0,-24 0 0,25 0 0,-25 0 16,24 0-16,-23 0 0,23 0 0,-24 0 0,24 0 16,-23 0-16,23 0 0,-24 0 0,24 0 15,-23 0-15,23 0 0,-24 0 0,24 0 16,-23 0-16,23 0 0,-24 0 15,25 0-15,-25 0 16,24 0-16,-23 0 0,23 0 16,-24 0-16,24 0 0,-23 0 15,23 0-15,-24 0 0,24 0 0,-23 0 16,23 0-16,-24 0 0,24 0 16,-23 0-16,23 0 0,-24 0 0,25 0 15,-25 0-15,24 0 0,-23 0 0,23 0 16,-24 0-16,24 0 0,-23 0 0,23 0 15,-24 0-15,24 0 0,-23 0 16,23 0-16,-47-47 0,23 47 0,24 0 0,-23 0 0,23 0 16,-24 0-16,25 0 0,-25 0 0,24 0 15,-23 0-15,23 0 0,-24 0 16,24 0-16,-23 0 0,23 0 0,-24 0 16,24 0-16,-23 0 0,23 0 0,-24 0 15,24 0-15,-23 0 0,23 0 0,-24 0 16,25 0-16,-25 0 0,24 0 0,-23 0 15,23 0-15,-24 0 0,24 0 0,-23 0 16,23 0-16,-24 0 0,24 0 0,-23 0 16,23 0-16,-24 0 0,24 0 15,-23 0-15,23 0 0,-24 0 16,25 0-16,-25 0 0,24 0 0,-23 0 0,23 0 16,-24 0-16,24 0 0,-23 0 0,23 0 15,-24 0-15,24 0 0,-23 0 0,23 0 16,-24 0-16,24 0 0,-23 0 0,23 0 15,-24 0-15,25 0 0,-25 0 0,24 0 16,-23 0-16,23 0 0,-24 0 0,24 0 16,-23 0-16,23 0 0,-24 0 0,24 0 0,-23 0 15,23 0-15,-24 0 0,24 0 0,-23 0 0,23 0 16,-24 0-16,25 0 0,-25 0 0,24 0 16,-23 0-16,23 0 0,-24 0 0,24 0 15,-23 0-15,23 0 0,-24 0 0,24 0 16,-23 0-16,23 0 0,-24 0 0,24 0 0,-23 0 15,23 0-15,-24 0 0,25 0 0,-25 0 0,24 0 0,-23 0 16,23 0-16,-24 0 0,24 0 0,-23 0 0,23 24 0,-24-24 0,24 0 0,-23 0 0,23 0 16,-24 0-16,24 0 0,-23 0 0,23 0 0,-24 0 0,25 0 0,-48 47 15,23-47-15,24 0 0,-23 0 0,23 0 0,-24 0 0,24 0 0,-23 0 0,23 0 16,-24 0-16,24 0 0,-23 0 0,23 0 0,-24 0 0,24 0 0,-23 0 16,23 0-16,-24 0 0,25 0 0,-48 23 0,23-23 0,24 0 0,-23 0 15,23 0-15,-24 0 0,24 0 0,-23 0 0,23 0 0,-24 0 0,24 0 16,-23 0-16,23 0 0,-24 0 0,24 0 0,-23 0 0,23 0 0,-24 0 15,25 0-15,-25 0 0,24 0 0,-23 0 0,23 0 16,-24 0-16,24 0 0,-23 0 0,23 0 0,-24 0 0,24 0 16,-23 0-16,23 0 0,-24 0 0,-23 47 0,47-47 0,-23 0 15,23 0-15,-24 0 0,25 0 0,-25 0 0,24 0 0,94 0 16,-141 24-16,24-24 0,23 0 16,-24 0-16,24 0 0,-23 0 0,23 0 0,-24 0 15,24 0-15,-23 0 0,23 0 0,-24 0 0,25 0 0,-25 0 0,24 0 16,-23 0-16,23 0 0,-24 0 0,24 0 0,-23 0 15,23 0-15,-47 47 0,23-47 0,24 0 0,-23 0 0,23 0 0,-24 0 16,24 0-16,-23 0 0,23 0 0,-24 0 0,25 0 0,-25 0 0,24 0 16,-23 0-16,23 0 0,-24 0 0,24 0 0,-23 0 0,23 0 0,-24 0 0,24 0 0,-23 0 15,23 0-15,-24 0 0,24 0 0,-23 0 0,23 0 0,-24 0 0,25 0 0,-25 0 16,24 0-16,-47 23 0,24-23 0,23 0 0,-24 0 0,24 0 0,-23 0 0,23 0 0,-24 0 16,24 0-16,-23 0 0,23 0 0,-24 0 0,24 0 0,-23 0 0,23 0 15,-24 0-15,25 0 0,-25 0 0,24 0 0,-23 0 0,23 0 0,-24 0 0,24 0 16,-23 0-16,23 0 0,-24 0 0,24 0 0,-23 0 0,23 0 0,-24 0 0,24 0 15,-23 0-15,23 0 0,-24 0 0,25 0 0,-25 0 0,24 0 0,-23 0 16,23 0-16,-24 0 0,24 0 0,-23 0 0,23 0 0,94 0 16,-118 0-16,24 0 0,-23 0 15,23 0-15,-24 0 0,25 0 0,-25 0 0,24 0 16,-23 0-16,23 0 0,-24 0 0,24 0 0,-23 0 16,23 0-16,-24 0 0,24 0 0,-23 0 0,23 0 15,-24 0-15,24 0 0,-23 0 0,23 0 0,-24 0 0,25 0 16,-25 0-16,24 0 0,-23 0 0,23 0 0,-24 0 0,24 0 15,-23 0-15,23 0 0,-24 0 0,24 0 0,-23 0 0,23 0 16,-24 0-16,24 0 0,-47 48 0,24-48 0,23 0 0,-24 0 0,25 0 16,-25 0-16,-23 23 0,47-23 0,-23 0 0,23 0 0,-24 0 0,-23 47 15,47-47-15,-23 0 0,23 0 0,-24 0 0,-23 24 0,47-24 0,-23 0 16,23 0-16,-24 0 0,-23 47 0,47-47 0,-23 0 0,23 23 16,-24-23-16,25 0 0,-25 47 0,24-47 0,-23 0 0,23 24 15,-24-24-15,24 0 0,-47 47 0,24-47 0,23 0 0,-24 23 0,24-23 16,-23 0-16,-24 47 0,47-47 0,-24 0 0,24 24 0,-23-24 0,23 0 15,-47 47-15,23-47 0,25 0 0,-25 0 0,-23 23 0,47-23 0,-23 0 16,-24 47-16,47-47 0,-24 0 0,-23 24 0,47-24 0,-23 0 0,-24 47 0,47-47 16,-24 0-16,-23 23 0,47-23 0,-47 48 0,24-48 0,23 23 15,-24-23-15,-23 47 0,47-47 0,-47 24 0,24-24 16,23 47-16,-47-24 0,23-23 0,25 47 0,-48-23 16,23-24-16,-23 47 0,47-47 0,-47 23 0,24-23 0,-24 47 0,47-47 0,-47 24 0,23 23 15,24-24-15,-47 24 0,24-47 0,-24 24 0,47-24 0,-47 47 0,23-24 0,-23 25 16,47-48-16,-47 23 0,24-23 0,-24 47 0,47-23 0,-24 23 0,-23-24 0,47-23 0,-47 47 15,24-47-15,-24 24 0,47 23 0,-47-24 0,23-23 0,-23 47 0,48-47 0,-48 24 0,23 23 16,24-24-16,-47 24 0,24-23 0,23 23 0,-47-24 0,23-23 0,-23 48 0,47-25 0,-47 24 16,24-47-16,-24 24 0,47 23 0,-47-24 0,23-23 0,-23 47 0,47-23 0,-47 23 15,24-47-15,-24 23 0,47 24 0,-47-23 0,23-24 0,-23 47 0,0-24 16,47-23-16,-47 47 0,24-23 0,-24 23 0,47-47 0,-47 23 0,0 25 16,23-48-16,-23 23 0,0 24 0,48-47 0,-48 24 0,23 23 15,-23-24-15,0 24 0,47-47 0,-47 24 0,0 23 0,24-24 16,-24 24-16,0-23 0,47-24 0,-47 47 0,0-24 0,0 24 15,0-23-15,23-24 0,-23 47 0,0-24 0,0 25 0,47-48 0,-47 23 0,0 24 16,0-23-16,0 23 0,0-24 0,24 24 0,-24-23 0,0 23 16,0-24-16,47-23 0,-47 47 0,0-23 0,0 23 0,0-24 0,0 24 15,23-23-15,-23 23 0,0-24 0,0 25 0,0-25 0,0 24 16,0-23-16,0 23 0,0-24 0,0 24 0,0-23 16,0 23-16,0-24 0,47 24 0,-47-23 15,0 23-15,0-24 0,0 24 0,0-23 16,0 23-16,0-24 0,0 25 0,0-25 0,0 24 15,0-23-15,0 23 0,-23-47 0,23 23 0,0 24 16,0-23-16,0 23 0,-47-24 0,47 24 16,0-23-16,-24 23 0,24-24 0,0 24 0,0-23 15,0 23-15,-47-47 0,47 23 0,0 25 16,-23-25-16,23 24 0,0-23 0,-47-24 0,47 47 0,0-24 0,-24-23 16,24 47-16,0-23 0,-47 23 0,47-24 0,-23-23 0,23 47 15,0-23-15,-47-24 0,47 47 0,-24-47 0,24 23 0,0 24 0,-47-47 0,47 24 16,-24 23-16,-23-24 0,47 25 0,-23-48 15,23 23-15,-47-23 0,47 47 0,-24-47 0,24 24 0,-47-24 16,47 47-16,-23-47 0,23 23 0,-47-23 0,23 47 0,-23-23 0,24 23 16,-24-47-16,47 23 0,-24-23 0,24 47 0,-47-47 0,47 24 15,-70 23-15,46-24 0,-23-23 0,47 47 0,-24-47 16,24 24-16,-47 23 0,24-47 0,-24 23 0,23-23 0,24 48 0,-47-48 16,47 23-16,-23-23 0,-24 47 0,23-47 0,24 24 0,-47-24 0,24 47 15,-24-47-15,47 23 0,-24-23 0,24 47 0,-47-47 0,24 24 0,-24-24 0,47 47 16,-24-47-16,-23 23 0,23-23 0,-23 47 0,24-47 0,23 24 0,-47-24 0,23 47 15,-23-47-15,24 23 0,-24-23 0,47 47 0,-24-47 0,-23 0 0,47 24 0,-23-24 16,-24 0-16,23 47 0,-23-47 0,24 0 0,23 23 0,-47-23 0,23 0 0,24 48 16,-47-48-16,23 0 0,-23 23 0,24-23 0,-24 47 0,23-47 0,-23 0 15,47 24-15,-23-24 0,-24 0 0,23 0 0,24 47 0,-47-47 0,24 0 0,23 23 0,-47-23 0,23 0 16,-23 0-16,47 47 0,-23-47 0,-24 0 0,23 0 0,24 24 0,-47-24 0,23 0 0,-23 0 16,47 47-16,-23-47 0,-24 0 0,23 23 0,-23-23 0,24 0 0,-24 0 0,23 47 0,-23-47 15,24 0-15,-24 24 0,23-24 0,-23 0 0,24 0 0,-24 0 0,47 47 0,-24-47 0,-23 0 0,23 0 16,-23 0-16,24 0 0,23 23 0,-47-23 0,23 0 0,-23 0 0,24 0 0,-24 0 0,23 47 0,-23-47 15,24 0-15,-24 0 0,23 0 0,-23 0 0,47 24 0,-23-24 0,-24 0 0,23 0 0,-23 0 0,23 0 0,-23 0 16,47 47-16,-23-47 0,-24 0 0,23 0 0,-23 0 0,24 23 0,-24-23 0,23 0 0,-23 0 0,24 0 0,-24 0 16,47 48-16,-24-48 0,-23 0 0,24 0 0,-24 0 0,23 0 0,-23 0 0,47 23 0,-24-23 0,-23 0 0,24 0 15,-24 0-15,23 0 0,-23 0 0,24 0 0,-24 0 0,47 47 0,-24-47 0,-23 0 0,24 0 0,-24 0 0,23 0 16,-23 0-16,24 0 0,-24 0 0,23 0 0,-23 0 0,23 0 0,-23 0 0,24 0 0,-24 24 16,23-24-16,-23 0 0,24 0 0,-24 0 0,23 0 0,-23 0 0,24 0 0,-24 0 0,23 0 0,-23 0 15,24 0-15,-24 0 0,23 0 0,-23 0 0,23 0 0,-23 0 0,24 0 0,-24 0 0,23 0 0,-23 0 0,24 0 16,-24 0-16,23 0 0,-23 0 0,24 0 0,-24 0 0,23 0 0,-23 0 0,24 0 0,-24 0 0,23 0 15,-23 0-15,23 0 0,-23 0 0,24 0 0,-24 0 0,23 0 0,-23 0 0,24 0 0,-24 0 0,23 0 0,-23 0 0,24 0 16,-24 0-16,23 0 0,-23 0 0,24 0 0,-24 0 0,23 0 0,-23 0 0,23 0 0,-23 0 0,24 0 0,-24 0 0,23 0 16,-23 0-16,24 47 0,-24-47 0,23 0 0,-23 0 0,24 0 0,-24 0 0,23 0 0,-23 0 0,24 0 0,-24 0 0,23 0 15,-23 0-15,23 0 0,-23 0 0,24 0 0,-24 0 0,23 0 0,-23 0 0,24 0 0,-24 0 0,23 0 0,-23 0 0,24 0 0,-24 0 16,23 0-16,-23 0 0,24 0 0,-24 0 0,23 0 0,-23 0 0,23 0 0,-23 0 0,24 0 0,-24 0 0,23 0 0,-23 0 16,24 0-16,-24 0 0,23 0 0,-23 0 0,24 0 0,-24 0 0,23 0 0,-23 0 0,24 0 0,-24 0 0,23 0 0,-23 0 15,23 0-15,-23 0 0,24 0 0,-24 0 0,23 0 0,-23 0 0,24 0 0,-24 0 0,23 0 0,-23 0 16,24 0-16,-24 0 0,23 0 0,-23 0 0,24 0 0,-24 0 0,23-24 0,-23 24 0,23 0 0,-23 0 15,24 0-15,-24 0 0,23 0 0,-23 0 0,24 0 0,-24 0 0,23 0 0,-23 0 0,24 0 16,-24 0-16,23 0 0,-23 0 0,24 0 0,-24 0 0,23 0 0,-23 0 0,23 0 0,-23 0 16,24 0-16,-24 0 0,23 0 0,-23 0 0,24 0 0,-24 0 0,23 0 15,-23 0-15,24 0 0,-24 0 0,23 0 0,-23 0 0,24 0 0,-24 0 0,23 0 16,-23 0-16,23 0 0,-23 0 0,24 0 0,-24 0 0,23 0 0,-23 0 16,24 0-16,-24 0 0,23 0 0,-23 0 0,24 0 0,-24 0 15,23 0-15,-23 0 0,24 0 0,-24 0 0,23 0 0,-23 0 0,23 0 0,-23 0 16,24 0-16,-24 0 0,23 0 0,-23 0 0,24 0 0,-24 0 0,23 0 15,-23 0-15,24 0 0,-24 0 0,23 0 0,-23 0 0,24 0 0,-24 0 16,23 0-16,-23 0 0,23 0 0,-23 0 0,24 0 0,-24 0 0,23 0 0,-23 0 16,24 0-16,-24 0 0,23 0 0,-23 0 0,24 0 0,-24 0 0,23 0 0,-23 0 15,24 0-15,-24 0 0,23 0 0,-23 0 0,23 0 0,-23 0 0,24 0 16,-24 0-16,23 0 0,-23 0 0,24 0 0,-24 0 0,23 0 0,-23 0 0,24 0 16,-24 0-16,23 0 0,-23 0 0,24 0 0,-24 0 0,23 0 0,-23 0 0,23 0 15,-23 0-15,24 0 0,-24 0 0,23 0 0,-23 0 0,24 0 0,-24 0 0,23 0 16,-23 0-16,24 0 0,-24 0 0,23 0 0,-23 0 0,24 0 0,-24 0 0,23 0 15,-23 0-15,23 0 0,-23 0 0,24 0 0,-24 0 0,23 0 0,-23 0 16,24 0-16,-24 0 0,23 0 0,-23 0 0,24 0 0,-24 0 16,23 0-16,-23 0 0,24 0 0,-24 0 0,23 0 0,-23 0 0,23 0 15,-23 0-15,24 0 0,23-47 0,-47 47 0,23 0 0,-23 0 0,24 0 0,-24 0 16,23 0-16,-23 0 0,24 0 0,-24 0 0,47-23 0,-24 23 0,-23 0 0,24 0 16,-24 0-16,23-47 0,-23 47 0,23 0 0,-23 0 0,24 0 15,-24 0-15,47-24 0,-24 24 0,-23 0 0,24 0 0,-24 0 0,23 0 16,-23 0-16,24 0 0,-24 0 0,23 0 0,24-47 15,-47 47-15,24 0 0,-24 0 0,23 0 0,-23 0 0,23 0 16,-23 0-16,24 0 0,-24 0 0,23 0 0,-23 0 0,24 0 16,-24 0-16,23 0 0,-23 0 0,24 0 0,-24 0 0,23-24 15,-23 24-15,24 0 0,-24 0 0,23 0 0,-23 0 0,23-47 16,-23 47-16,24 0 0,-24 0 0,23 0 0,-23 0 0,24 0 16,-24 0-16,23 0 0,-23 0 0,24 0 15,-24 0-15,23 0 0,24-23 0,-47 23 0,24 0 0,-24 0 16,47-47-16,-24 47 0,-23 0 0,23 0 15,-23 0-15,24 0 0,-24 0 16,47-24-16,-24 24 0,-23 0 0,24 0 0,-24-47 0,23 47 16,-23 0-16,24 0 0,-24-23 0,23 23 15,-23 0-15,24 0 0,23-47 0,-47 47 0,23 0 0,-23 0 0,47-24 0,-24 24 0,-23 0 0,24 0 16,23-47-16,-47 47 0,23 0 0,24-23 0,-47 23 0,24 0 16,-24 0-16,23-47 0,-23 47 15,47-24-15,-23 24 0,-24 0 0,47-47 0,-24 47 0,24-23 16,-47 23-16,24 0 0,23-47 0,-47 47 0,47-24 15,-24 24-15,-23 0 0,47-47 16,-24 47-16,-23 0 0,47-24 0,-23 24 16,23-47-16,-47 47 0,47-23 15,-24 23-15,-23 0 0,47-47 0,-23 47 16,23-24-16,-47 24 0,47-47 0,-24 47 16,24-23-16,-47 23 0,47-47 0,-23 47 0,23-24 15,-47 24-15,47-47 0,-24 47 0,24-23 0,-47 23 16,47-47-16,-23 47 0,23-24 0,-47-23 0,23 24 15,24-24-15,-47 47 0,47-24 16,-24 24-16,24-47 0,-47 47 0,47-24 16,-23 24-16,23-47 0,-47 47 0,47-23 15,0-24-15,-24 47 0,24-24 16,-47 24-16,47-47 0,0 24 16,-23 23-16,23-47 0,0 23 15,-47 24-15,47-47 0,0 24 16,-24 23-16,24-47 0,-47 23 15,47-23-15,-23 47 16,23-23-16,0-24 16,-47 47-16,47-24 0,0-23 31,-24 47-31,24-24 16,0-23-1,-47 47-15,47-23 0,-23 23 16,23-47-16,0 23 15,-47 24-15,47-47 16,-24 47 0,24-23-16,-47 23 31,47-47-31,0 23 31,0-23-15,-24 47-16,24-23 15,0-24-15,-47 47 16,47-24-16,0-23 16,-23 47-1,23-23-15,0-24 32,0 23-17,-47 24 1,47-47-16,0 23 15,0-23 1,-24 47-16,24-23 16,0-24-1,0 23-15,0-23 16,0 24 0,0-24-1,0 23 1,0-23-1,0 24 17,0-24-1,0 23-15,0-23 15,0 24-16,0-24-15,0 23 16,0-23 0,0 23-16,0-23 15,-47 47-15,47-23 0,0-24 16,0 23-16,0-23 16,-23 47-16,23-23 0,0-24 15,0 23 1,0-23-16,0 24 15,0-24 1,0 23-16,0-23 16,0 24-16,-47 23 15,47-47-15,0 23 0,0-23 16,0 23 0,-24 24-16,24-47 0,0 24 15,0-24 1,0 23-16,0-23 15,-47 47 1,47-23-16,0-24 31,-23 47-31,23-24 32,0-23-17,0 24 1,0-24-1,0 23 1,-47 24-16,47-47 16,0 24 15</inkml:trace>
  <inkml:trace contextRef="#ctx0" brushRef="#br0" timeOffset="18515.018">5362 14581 0,'24'0'187,"-1"0"-187,24 0 0,-23 0 16,23 0-16,-24 0 0,24 0 0,-23 0 16,23 0-16,-24 0 0,25 0 0,-25 0 0,24 0 0,-23 0 15,23 0-15,-24 0 0,24 0 0,-23 0 0,23 0 16,-24 0-16,24 0 0,-23 0 0,23 0 0,-24 0 15,24 0-15,-23 0 0,23 0 0,-24 0 0,25 0 16,-25 0-16,24 0 0,-23 0 0,23 0 0,-24 0 16,24 0-16,-23 0 0,23 0 0,-24 0 15,24 0-15,-23 0 0,23 0 0,-24 0 16,24 0-16,-23 0 0,23 0 0,-24 0 0,25 0 16,-25 0-16,24 0 0,-23 0 0,23 0 15,-24 0-15,24 0 0,-23 0 0,23 48 0,-24-48 16,24 0-16,-23 0 0,23 0 0,-24 0 15,24 0-15,-47 23 0,24-23 0,23 0 0,-24 0 16,25 0-16,-25 0 0,24 0 0,-23 0 0,23 0 16,-24 0-16,24 0 0,-23 0 0,23 0 15,-24 0-15,24 0 0,-23 0 0,23 0 0,-24 0 16,24 0-16,-23 0 0,23 0 0,-24 0 0,25 0 16,-25 0-16,24 0 0,-23 0 0,23 0 15,-24 0-15,24 0 0,-23 0 0,23 0 0,-24 0 16,24 0-16,-23 0 0,23 0 0,-24 0 0,24 0 15,-23 0-15,23 0 0,-24 0 0,-23 47 0,48-47 0,-25 0 16,24 0-16,-23 0 0,23 0 16,-24 0-16,24 0 0,-23 0 15,23 0-15,-24 0 0,24 0 16,-23 0-16,23 0 0,-24 0 0,24 0 16,-23 0-16,23 0 0,-24 0 0,25 0 15,-25 0-15,24 0 0,-23 0 0,23 0 0,-24 0 16,24 0-16,-23 0 0,23 0 0,-24 0 0,24 0 15,-23 0-15,23 0 0,-24 0 0,24 0 16,-23 0-16,23 0 0,-24 0 0,25 0 16,-25 0-16,24 0 15,-23 0-15,23 0 0,-24 0 16,24 0-16,-23 0 16,23 24-16,-24-24 15,24 0 1,-23 0-16,23 0 15,-24 0-15,24 0 16,-23 0-16,23 0 31,-24 0 1</inkml:trace>
  <inkml:trace contextRef="#ctx0" brushRef="#br0" timeOffset="55999.149">5151 21331 0,'23'0'203,"1"0"-203,23 0 0,-24-23 16,24 23-16,-23 0 0,23 0 15,-24 0-15,24 0 0,-23 0 16,23 0-16,-24 0 0,-23-47 15,47 47-15,-23 0 0,23 0 16,-24 0-16,25 0 0,-25 0 16,-23-24-16,47 24 0,-23 0 0,23 0 0,-24 0 15,24 0-15,-23 0 0,-24-47 0,47 47 16,-24 0-16,24 0 0,-23 0 0,23 0 0,-24 0 16,24 0-16,-23 0 0,-24-23 0,47 23 0,-24 0 15,25 0-15,-25 0 0,-23-47 0,47 47 0,-23 0 0,23 0 16,-24 0-16,24 0 0,-23 0 0,23 0 15,-47-24-15,23 24 0,24 0 0,-23 0 0,23 0 16,-24 0-16,24 0 0,-23 0 0,23 0 16,-47-47-16,23 47 0,25 0 0,-25 0 0,24 0 15,-23 0-15,23-23 0,-24 23 0,24 0 16,-23 0-16,23 0 0,-24 0 0,24 0 16,-23 0-16,23 0 0,-24 0 0,24 0 15,-47-47-15,24 47 0,23 0 0,-24 0 0,25 0 0,-25 0 16,24 0-16,-23 0 0,23 0 0,-24 0 15,24 0-15,-23 0 0,23 0 0,-24 0 16,24 0-16,-23 0 0,23 0 16,-24 0-16,24 0 0,-23 0 15,23 0-15,-24 0 0,25 0 16,-25 0-16,24 0 0,-23 0 0,23 0 0,-24 0 16,24 0-16,-23 0 0,23 0 0,-24 0 0,24 0 15,-23 0-15,46 0 0,-23 0 0,-23 0 0,23 0 16,-24 0-16,25 0 0,-25 0 0,24 0 0,-23 0 0,23 0 0,-24 0 15,24 0-15,-23 0 0,23 0 0,-24 0 0,24 0 0,-23 0 16,23 0-16,-24 0 0,24 0 0,-23 0 0,23 0 0,-24 0 0,25 0 0,-25 0 0,24 0 0,-23 0 16,23 0-16,-24 0 0,24 0 0,47 0 0,-47 0 0,-23 0 15,23 0-15,-24 0 0,24 0 0,-23 0 0,23 0 0,-24 0 0,25 0 0,-25 0 0,24 0 16,-23 0-16,23 0 0,-24 0 0,24 0 0,-23 0 0,23 0 0,-24 0 0,24 0 16,-23 0-16,23 0 0,-24 0 0,24 0 0,-23 0 0,23 0 0,-24 0 0,25 0 0,-25 0 15,24 0-15,-23 0 0,23 0 0,-24 0 0,24 0 0,24 0 16,-48 0-16,24 0 0,-23 0 0,23 0 0,-24 0 0,24 0 0,-23 0 0,23 0 0,-24 0 15,25 0-15,-25 0 0,24 0 0,-23 0 0,23 0 0,-24 0 0,24 0 0,-23 0 16,46 0-16,-23 0 0,-23 0 0,23 0 0,-24 0 0,24 0 0,-23 0 0,23 0 0,-24 0 16,25 0-16,-25 0 0,24 0 0,-23 0 0,23 0 0,-24 0 0,24 0 0,-23 0 0,23 0 15,-24 0-15,48 0 0,-24 0 0,-24 0 0,24 0 0,-23 0 0,23 0 0,-24 0 0,25 0 16,-25 0-16,24 0 0,-23 0 0,23 0 0,-24 0 0,24 0 0,-23 0 0,23 0 16,-24 0-16,24 0 0,-23 0 0,23 0 0,-24 0 0,24 0 0,-23 0 0,23 0 15,-24 0-15,25 0 0,-25 0 0,-23-24 0,47 24 0,-23 0 0,23 0 0,-24 0 16,24 0-16,-23 0 0,23 0 0,-24 0 0,24 0 0,-23 0 0,23 0 15,-24 0-15,24 0 0,-23 0 0,23 0 0,-24 0 0,25 0 0,-25 0 16,24 0-16,-23 0 0,23 0 0,-24 0 0,24 0 0,-23 0 16,23 0-16,-24 0 0,24 0 0,-23 0 0,23 0 0,-24 0 0,24 0 15,-23 0-15,23 0 0,-24 0 0,25 0 0,-25 0 0,24 0 0,-23 0 16,23 0-16,-24 0 0,24 0 0,-23 0 0,46 0 16,-23 0-16,-23 0 0,23 0 0,-24 0 0,24 0 0,-23 0 0,23 0 15,-24 0-15,25 0 0,-25 0 0,24 0 0,-23 0 0,23 0 0,-24 0 0,24 0 16,-23 0-16,23 0 0,-24 0 0,24 0 0,-23 0 0,46 0 15,-23 0-15,-23 0 0,23 0 0,-24 0 0,25 0 0,-25-47 0,24 47 16,-23 0-16,23 0 0,-24 0 0,24 0 0,-23 0 0,23 0 0,-24 0 16,24 0-16,-23 0 0,23 0 0,-24 0 0,24 0 0,-23 0 0,23 0 15,-24 0-15,25 0 0,-25 0 0,24 0 0,-23 0 0,23 0 0,-24 0 16,48 0-16,-24 0 0,-24 0 0,24 0 0,-23 0 16,23 0-16,-24 0 0,24 0 0,-23 0 0,23 0 15,-24 0-15,25 0 0,-25 0 0,24 0 16,-23 0-16,23 0 0,-24 0 15,24 0-15,-23 0 16,23 0 0,-24 0-16,24 0 31,-23 0 47,23 0 31,-24 0-93,24 0 0,-23 0 15,23 0 0,-24 0 0,25 0 16,-25 0-47,-23 23 0,47-23 16,-23 0-16,23 0 0,-47 48 0,23-48 16,24 0-1,-47 23-15,24-23 31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06:19.413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26059 15358 0,'0'-24'140,"0"1"-140,0-24 0,-24 47 16,24-24-16,0-23 0,0 23 0,0-23 0,-47 47 0,47-23 0,0-24 16,0 23-16,0-23 0,-24 24 0,24-24 0,0 23 0,0-23 0,0 24 0,-47-24 15,47 23-15,0-23 0,0 24 0,0-24 0,0 23 0,-23-23 0,23 23 16,0-23-16,0 24 0,0-24 0,0 23 0,-47 24 0,47-47 0,0 24 16,0-24-16,0 23 0,-24-23 0,24 24 0,0-24 0,0 23 15,0-23-15,0 24 0,0-24 0,-47 47 0,47-24 0,0-23 0,0 23 16,0-23-16,0 24 0,0-24 0,-23 23 15,23-23-15,0 24 0,0-24 0,0 23 0,0-23 0,-47 47 16,47-23-16,0-24 0,0 23 0,0-23 0,0 24 0,0-24 16,-24 47-16,24-24 0,0-23 0,0 23 0,0-23 0,0 24 0,-47 23 0,47-47 15,0 23-15,0-23 0,0 24 0,-23-24 0,23 23 0,0-23 16,0 24-16,0-24 0,0 23 0,0-23 0,0 24 16,-47-24-16,47 23 0,0-23 0,0 23 0,0-23 0,0 24 15,0-24-15,0 23 0,0-23 0,0 24 0,0-24 16,0 23-16,0-23 0,0 24 0,0-24 0,0 23 15,0-23-15,0 24 0,0-24 16,0 23-16,0-23 0,0 23 0,0-23 16,0 24-16,0-24 0,0 23 0,0-23 0,0 24 0,0-24 15,0 23-15,0-23 0,0 24 0,0-24 0,0 23 0,0-23 0,0 24 16,0-24-16,0 23 0,0-23 0,0 23 0,0-23 0,0 24 16,23 23-16,-23-47 0,0 23 0,0-23 0,47 24 0,-47-24 0,0 23 0,0-23 15,0 24-15,0-24 0,0 23 0,0-23 0,0 24 0,24 23 0,-24-47 16,0 23-16,0-23 0,0 23 0,0-23 0,0 24 0,47 23 0,-47-47 15,0 23-15,0-23 0,0 24 0,0-24 0,23 47 0,-23-24 0,0-23 0,0 24 16,0-24-16,47 47 0,-47-24 0,0-23 0,0 24 0,0-24 0,24 23 0,-24-23 16,0 23-16,0-23 0,0 24 0,47 23 0,-47-47 0,0 23 15,0-23-15,23 47 0,-23-23 0,0-24 0,0 23 0,47-23 0,-47 24 16,0-24-16,24 47 0,-24-24 0,0-23 0,47 24 0,-47-24 16,0 23-16,23 24 0,-23-47 0,0 23 0,48 24 0,-48-47 0,0 24 15,23 23-15,-23-47 0,0 23 0,47 24 0,-47-47 0,0 24 0,24-24 16,-24 23-16,47-23 0,-47 24 0,23 23 0,-23-47 15,0 23-15,47 24 0,-47-47 0,0 24 0,24 23 0,-24-47 0,47 47 16,-47-24-16,23-23 0,-23 23 0,47 24 0,-47-47 0,24 47 16,-24-23-16,47 23 0,-47-47 0,23 47 15,-23-24-15,47 24 0,-47-47 0,24 47 0,-24-23 0,47 23 16,-47-47-16,23 47 0,-23-24 0,48 24 0,-48-47 16,23 47-16,-23-23 0,47 23 0,-47-47 0,24 47 15,-24-24-15,47 24 0,-24 0 0,-23-47 16,47 47-16,-23 0 0,23-23 15,-24 23-15,24 0 0,-47-47 0,24 47 16,23 0-16,-24 0 0,-23-24 0,47 24 16,-23 0-16,23 0 0,-24 0 15,25 0-15,-48-47 0,23 47 0,24 0 16,-23 0-16,23 0 16,-24 0-16,24 0 0,-23 0 0,23 0 15,-24 0-15,24 0 0,-23 0 16,-24 23-16,47-23 0,-24 0 0,24 0 0,-47 48 15,24-48-15,23 0 0,-24 0 0,-23 23 0,48-23 16,-25 0-16,-23 47 0,47-47 0,-23 0 16,-24 24-16,47-24 15,-24 0-15,-23 47 0,47-47 16,-23 0-16,-24 23 0,47-23 16,-47 47-16,23-47 0,-23 24 15,47-24-15,-23 0 31,-24 47-31,47-47 16,-47 23-16,0 24 16,23-47-16,-23 24 0,47-24 15,-47 47-15,24-24 0,-24 24 0,47-47 16,-47 24-16,0 23 0,23-47 0,-23 23 0,0 25 16,48-48-16,-48 23 0,23 24 0,-23-23 0,0 23 15,47-47-15,-47 23 0,24 24 0,-24-23 0,0 23 0,47-47 0,-47 23 0,0 24 16,23-47-16,-23 24 0,0 23 0,0-24 0,47-23 0,-47 47 0,0-23 0,24-24 15,-24 47-15,0-24 0,0 25 0,47-48 0,-47 23 0,0 24 0,23-23 0,-23 23 16,0-24-16,47-23 0,-47 47 0,0-23 0,0 23 0,24-47 16,-24 23-16,0 24 0,0-23 0,0 23 0,47-47 0,-47 23 0,0 24 15,23-47-15,-23 24 0,0 23 0,0-24 0,47-23 0,-47 48 16,0-25-16,0 24 0,24-47 0,-24 24 0,0 23 0,0-24 16,0 24-16,47-47 0,-47 24 0,0 23 0,23-47 0,-23 23 0,0 24 15,0-23-15,0 23 0,48-47 0,-48 23 0,0 24 0,23-23 16,-23 23-16,0-24 0,0 25 0,0-25 15,47-23-15,-47 47 0,0-23 0,0 23 0,0-24 0,0 24 16,24-47-16,-24 24 0,0 23 0,0-24 0,0 24 0,0-23 16,47-24-16,-47 47 0,0-24 0,0 24 0,0-23 0,0 23 15,0-24-15,0 25 0,0-25 0,0 24 0,0-23 0,0 23 16,0-24-16,23-23 0,-23 47 0,0-23 0,0 23 0,0-24 0,0 24 0,0-23 16,0 23-16,0-24 0,0 24 0,0-23 0,0 23 0,0-24 15,0 25-15,0-25 0,0 24 0,0-23 0,0 23 0,0-24 16,0 24-16,0-23 0,0 23 0,0-24 0,0 24 0,0-23 15,0 23-15,0-24 0,0 24 0,0-23 0,0 23 16,0-24-16,0 25 0,0-25 0,0 24 0,0-23 0,0 23 0,0-24 16,0 24-16,0-23 0,0 23 0,0-24 0,0 24 0,-23-23 15,23 23-15,0-24 0,0 24 0,0-23 0,0 23 0,0-24 0,0 25 0,-24-48 16,24 23-16,0 24 0,0-23 0,0 23 0,-47-47 0,47 23 0,0 24 0,0-23 0,0 23 16,0-24-16,-23 24 0,23-23 0,0 23 0,0-24 0,-47-23 0,47 47 0,0-23 15,0 23-15,0-24 0,-24 25 0,24-25 0,0 24 0,0-23 0,0 23 16,-47-47-16,47 23 0,0 24 0,0-23 0,0 23 0,-24-47 0,24 23 0,0 24 0,0-23 15,-47 23-15,47-24 0,0 24 0,0-23 0,0 23 0,-23-47 0,23 23 16,0 25-16,0-25 0,-47-23 0,47 47 0,0-23 0,0 23 0,0-24 0,-24-23 16,24 47-16,0-23 0,0 23 0,0-24 15,0 24-15,0-23 0,-47-24 0,47 47 0,0-24 0,0 24 16,0-23-16,0 23 0,-23-47 0,23 23 0,0 25 0,0-25 16,0 24-16,-47-47 0,47 24 0,0 23 0,0-24 0,0 24 15,0-23-15,-24-24 0,24 47 0,0-24 0,0 24 0,0-23 0,-47 23 0,47-24 0,0 24 16,0-23-16,-23-24 0,23 47 0,0-24 0,0 25 0,0-25 0,-47 24 15,47-23-15,0 23 0,0-24 0,-24-23 0,24 47 0,0-23 16,0 23-16,0-24 0,-47-23 0,47 47 0,0-23 0,0 23 16,0-24-16,0 24 0,-23-47 0,23 24 0,0 23 0,0-24 0,0 25 15,0-25-15,-47-23 0,47 47 0,0-23 0,0 23 0,0-24 16,0 24-16,-24-23 0,24 23 0,0-24 0,0 24 16,-47-47-16,47 24 0,0 23 0,0-24 15,0 24-15,-24-47 0,24 24 0,0 23 0,0-24 16,-47-23-16,47 48 0,0-25 0,0 24 0,0-23 0,0 23 15,0-24-15,-23 24 0,23-23 0,0 23 0,-47-47 16,47 23-16,0 24 0,0-23 0,-24 23 0,24-24 16,0 24-16,-47-47 0,47 24 0,0 23 0,0-24 15,-23-23-15,23 48 0,0-25 0,-47 24 16,47-23-16,-24-24 0,24 47 0,0-24 16,-47-23-16,47 47 0,0-23 15,0 23-15,-23-47 0,23 23 0,0 24 16,-47-47-16,47 24 0,0 23 15,-24-47-15,24 23 0,-47-23 16,47 47-16,0-23 16,-23-24-16,23 47 31,-47-47-15,23 0 30,-23 0-46,23 0 16,24-24 0,-47 24-16,24 0 15,23-47-15,-47 47 0,23-23 16,-23 23-16,24-47 0,-24 47 16,47-24-16,-24 24 0,-23 0 0,47-47 0,-23 47 0,-24 0 0,23-23 0,-23 23 15,24-47-15,-24 47 0,23-24 0,-23 24 0,23-47 0,-23 47 0,47-23 0,-23 23 16,-24 0-16,47-47 0,-24 47 0,-23 0 0,47-24 0,-23 24 0,-24 0 0,47-47 0,-24 47 15,-23-23-15,24 23 0,-24-47 0,23 47 0,-23 0 0,47-24 0,-23 24 16,-24 0-16,47-47 0,-24 47 0,-23 0 0,47-24 0,-24 24 0,-23 0 16,24-47-16,-24 47 0,47-23 0,-24 23 0,-23 0 15,24 0-15,-24 0 16,47-47-16,-24 47 0,-23 0 16,24 0-16,23-24 15,-47 24-15,23 0 0,-23 0 16,47-47-16,-23 47 0,23-23 15,-47 23-15,23 0 0,24-47 0,-47 47 0,47-24 16,-24 24-16,24-47 0,-47 47 0,47-23 0,-23 23 0,23-47 16,-47 23-16,47-23 0,-24 47 0,24-23 0,-47 23 15,47-47-15,-23 23 0,23-23 0,-47 23 0,23-23 0,-23 24 0,47-24 16,-23 47-16,23-24 0,-47 24 0,47-47 0,0 24 0,-24 23 0,24-47 0,-47 23 16,47-23-16,-23 47 0,23-23 0,0-24 15,-47 47-15,47-24 0,0-23 0,0 24 0,-24 23 16,24-47-16,0 23 0,-47 24 0,47-47 0,0 23 15,0-23-15,-24 47 0,24-23 0,0-24 0,0 23 16,0-23-16,0 24 0,-47 23 0,47-47 16,0 23-16,0-23 0,0 24 0,0-24 15,0 23-15,0-23 0,0 24 0,0-24 16,0 23-16,0-23 0,0 23 0,0-23 16,0 24-16,0-24 0,0 23 15,0-23-15,0 24 0,0-24 16,0 23-16,0-23 15,0 24-15,0-24 0,24 47 0,-24-24 16,0-23-16,0 24 31,0-24-15,47 47 0,-47-24-1,23 24 1,25 0-1,-25 0 17,24 0-17,-23 0 1,-24-47-16,47 47 16,-24 0 15,24 0-16,-23 0 1,-24 23 0,47-23-16,-24 0 15,-23 48 1,47-48 0,-47 23 155,24-23-155,-24 47-16,0-23 31,47-24 219,-24 0-250,24 0 16,-47-24-16,24 24 0,23 0 16,-24 0-1,-23-23-15,48 23 16,-25 0-1,-23-47 17,47 47-32,-23 0 47,-24-24-32,47 24 32,-24 0 0</inkml:trace>
  <inkml:trace contextRef="#ctx0" brushRef="#br0" timeOffset="13234.459">24483 22319 0,'0'-23'125,"0"-24"-125,0 23 0,0-23 0,-47 47 0,47-24 0,0-23 15,0 24-15,-24-24 0,24 23 0,0-23 0,-47 24 0,47-24 0,0 23 16,0-23-16,-23 24 0,23-24 0,0 23 0,0-23 0,-47 47 0,47-23 15,0-24-15,0 23 0,-24-23 0,24 23 0,0-23 0,-47 47 0,47-23 0,0-24 16,0 23-16,-23 24 0,23-47 0,0 24 0,-47-24 16,47 23-16,0-23 0,0 24 15,0-24-15,-24 47 0,24-24 0,0-23 16,0 24-16,0-24 16,0 23-16,-47 24 15,47-47-15,0 23 0,0-23 16,0 24-16,0-24 15,0 23-15,0-23 16,0 24-16,0-24 16,0 23-16,0-23 0,0 24 15,0-24-15,0 23 16,0-23-16,0 24 16,0-24-16,23 47 15,-23-24-15,0-23 0,0 23 16,0-23-16,48 47 0,-48-23 15,0-24-15,23 47 0,-23-24 0,47 24 16,-47-47-16,0 24 0,24 23 0,-24-47 16,47 47-16,-47-24 0,23 24 0,-23-47 15,47 47-15,-47-23 0,24 23 0,-24-47 0,47 47 16,-47-24-16,23 24 0,-23-47 0,47 47 0,-47-23 16,24 23-16,-24-47 0,47 47 0,-24-24 0,24 24 15,-47-47-15,24 47 0,-24-24 0,47 24 0,-47-47 0,23 47 0,-23-23 16,48 23-16,-25-47 0,24 47 0,-47-24 0,24 24 0,-24-47 15,47 47-15,-24 0 0,-23-23 0,47 23 0,-23-47 0,23 47 0,-47-24 0,23 24 16,24 0-16,-47-47 0,24 47 0,-24-23 0,47 23 0,23-47 16,-46 47-16,-24-24 0,47 24 0,-24 0 0,-23-47 0,48 47 15,-25 0-15,-23-23 0,47 23 0,-23 0 0,23-47 0,-24 47 0,24-24 0,-23 24 16,23 0-16,-24-47 0,24 47 0,-23 0 0,-24-24 0,47 24 16,-24 0-16,24-47 0,-23 47 0,23 0 0,-24 0 0,25-23 0,-25 23 0,24 0 0,-23 0 15,93-47-15,-93 47 0,23 0 0,-24 0 0,24 0 16,-23 0-16,23-24 0,-24 24 0,24 0 0,-23 0 0,23 0 0,-24 0 15,25 0-15,-25 0 0,24 0 0,-23 0 0,23 0 0,-24 0 0,-23-47 0,47 47 0,-23 0 16,23 0-16,23 0 0,-46 0 0,23 0 0,-24 0 0,24 0 0,-23 0 16,23 0-16,47 0 0,-47 0 0,24 0 0,-48 0 0,24 0 0,-23 0 15,23 0-15,-24 0 0,24 0 0,24 0 0,-48 0 0,24 0 0,-23 0 0,23 0 0,-24 0 0,25 0 16,-25 0-16,24 0 0,-23 0 0,23 0 0,-24 0 0,24 0 0,-23 0 0,23 0 0,-24 0 0,24 0 16,-23 0-16,23 0 0,-24 0 0,24 0 0,-23 0 0,46 0 0,-22 0 0,-25 0 0,24 0 0,-23 0 15,23 0-15,-24 0 0,24 0 0,-23 0 0,23-23 0,117 23 16,-117 0-16,-23 0 0,23 0 0,-24 0 0,25 0 0,-25 0 0,48 0 0,-24 0 0,-24 0 0,24 0 15,-23 0-15,23 0 0,-24 0 0,24 0 0,-23 0 0,23 0 0,-24 0 0,24 0 0,-23 0 0,23 0 16,-24 0-16,25 0 0,-25 0 0,24 0 0,-23 0 0,23 0 0,-24 0 0,48 0 0,-24 0 0,-24 0 16,24 0-16,-23 0 0,23 0 0,-24 0 0,24 0 0,-23 0 0,23 0 0,-24 0 0,189 0 15,-165 0-15,-23 0 0,23 0 0,-24 0 0,24 0 0,-23 0 0,23 0 0,-24 0 0,95 0 16,-95 0-16,25 0 0,-25 0 0,24 0 0,-23 0 0,23 0 0,-24 0 0,24 0 0,-23 0 0,23 0 0,-24 0 0,24 0 0,47 0 16,-47 0-16,-23 0 0,23 0 0,-24 0 0,25 0 0,-25 0 0,24 0 0,-23 0 0,46 0 0,-23 0 0,-23 0 0,164-47 15,-165 47-15,24 0 0,-23 0 0,23 0 0,-24 0 0,25 0 0,-25 0 0,24 0 0,-23 0 0,23 0 0,-24 0 0,24 0 16,47 0-16,-47 0 0,47-24 0,-47 24 0,-23 0 0,23 0 0,-24 0 0,25 0 0,-25 0 15,24 0-15,24 0 0,-48 0 0,24 0 0,-23 0 0,23 0 0,-24 0 0,24 0 0,-23 0 0,23 0 16,-24 0-16,24 0 0,-23 0 0,23 0 0,-24 0 0,25 0 0,-25 0 0,24 0 0,-23 0 0,23 0 16,-24 0-16,24 0 0,-23 0 0,23 0 0,-24 0 0,24 0 0,-23 0 0,23 0 15,-24 0-15,24 0 0,24 0 0,23 0 0,-47 0 0,-23 0 16,23 0-16,-24 0 0,24 0 0,-23 0 0,23 0 0,-24 0 0,24 0 0,-23 0 16,23 0-16,-24 0 0,24 0 0,-23 0 0,23 0 0,-24 0 0,25 0 0,-25 0 0,24 0 0,-23 0 15,23 0-15,-24 0 0,24 0 0,-23 0 0,23 0 0,-24 0 0,24 0 0,-23 0 0,23 0 0,-24 0 16,24 0-16,-23 0 0,23 0 0,-24 0 0,25 0 0,-25 0 0,165 0 15,-164 0-15,23 0 0,-24 0 0,24 0 0,-23 0 0,23 0 0,-24 0 0,95 0 0,-95 0 0,48 0 16,-24 0-16,-23 0 0,23 0 0,-24 0 0,48 0 0,-24 0 0,-24 0 0,24 0 0,24 0 0,-48 0 16,24 0-16,-23 24 0,23-24 0,-24 0 0,25 0 0,-25 0 0,24 0 0,-23 23 0,23-23 0,-24 0 0,95 0 15,-95 0-15,24 0 0,-23 0 0,23 0 0,-24 0 0,24 47 0,-23-47 0,23 0 0,-24 0 0,25 0 0,-25 0 0,95 0 16,-95 0-16,95 24 0,-95-24 0,24 0 0,-23 0 0,23 47 0,-24-47 0,24 0 0,-23 0 0,117 0 16,-94 23-16,-23-23 0,23 0 0,-24 0 0,24 0 0,-23 0 0,23 0 0,-24 0 0,24 0 0,-23 0 0,23 0 15,23 0-15,-46 0 0,23 0 0,-24 47 0,25-47 0,-25 0 0,24 0 0,-23 0 0,23 0 0,-24 0 0,24 0 0,-23 0 16,23 24-16,23-24 0,-46 0 0,23 0 0,-24 0 0,24 0 0,-23 47 0,23-47 0,-24 0 0,25 0 15,-25 0-15,24 0 0,-23 23 0,23-23 0,-24 0 0,48 0 0,-24 0 0,-24 0 0,24 0 16,-23 48-16,23-48 0,23 0 0,-46 0 0,23 0 0,-24 0 0,25 0 0,-48 23 16,23-23-16,24 0 0,-23 0 0,23 0 0,-24 0 0,24 0 0,-23 0 15,23 47-15,-24-47 0,24 0 0,-23 0 0,23 0 0,-47 24 0,23-24 0,24 0 16,-23 0-16,23 0 0,-24 0 0,-23 47 0,48-47 0,-25 0 0,24 0 16,-47 23-16,24-23 0,23 0 0,-24 0 0,24 0 15,-47 47-15,24-47 0,23 0 0,-24 0 0,-23 24 0,47-24 0,-23 0 16,23 47-16,-24-47 0,24 23 0,-23-23 0,23 0 15,-47 47-15,23-47 0,25 0 0,-48 24 0,23-24 0,24 47 0,-23-47 16,23 23-16,-24-23 0,24 47 0,-23-47 0,-24 24 0,47-24 16,-24 0-16,-23 47 0,47-47 0,-23 23 0,23-23 0,-47 48 0,23-48 15,24 0-15,-47 23 0,24-23 16,-24 47-16,47-47 0,-47 24 0,23-24 0,25 0 16,-48 47-16,23-47 15,-23 23-15,47-23 0,-47 47 16,24-47-16,-24 24 0,47-24 15,-47 47-15,23-47 0,-23 23 0,0 24 0,47-47 0,-47 24 16,0 23-16,24-47 0,-24 23 0,0 24 0,47-47 0,-47 24 16,23 23-16,-23-24 0,0 25 0,47-48 15,-47 23-15,0 24 0,24-23 0,-24 23 0,0-24 16,0 24-16,47-47 0,-47 24 0,0 23 0,0-24 0,0 24 0,0-23 16,23-24-16,-23 47 0,0-24 0,0 24 0,0-23 0,0 23 15,0-24-15,0 25 0,0-25 0,0 24 0,0-23 0,0 23 16,0-24-16,0 24 0,0-23 0,0 23 0,0-24 15,0 24-15,0-23 0,0 23 0,0-24 16,-23 24-16,23-23 0,0 23 0,-24-24 0,24 25 16,-47-48-16,47 23 0,0 24 0,-23-47 0,23 24 15,-47-24-15,47 47 0,0-24 0,-24-23 0,24 47 0,-47-47 0,47 24 16,-23-24-16,23 47 0,-47-47 0,47 23 0,-24-23 0,24 47 0,-47-47 0,47 24 0,-23 23 16,-24-47-16,47 23 0,-24-23 0,24 47 0,-47-47 0,23 24 0,-23-24 0,47 47 15,-23-47-15,-24 23 0,23 25 0,-23-48 0,24 23 0,-24-23 16,47 47-16,-24-47 0,-23 0 0,47 24 0,-23-24 0,-24 47 0,23-47 0,-23 23 15,24-23-15,-24 47 0,23-47 0,-23 24 0,23-24 0,24 47 0,-47-47 16,24 0-16,-24 0 0,23 23 0,-23-23 0,47 47 0,-23-47 0,-24 0 0,23 0 16,24 24-16,-47-24 0,24 0 0,23 47 0,-47-47 0,23 0 0,-23 0 0,-23 23 15,46-23-15,24 47 0,-47-47 0,23 0 0,-46 24 0,23-24 0,23 0 0,-23 47 0,24-47 16,-24 0-16,23 0 0,24 23 0,-47-23 0,-23 0 0,46 0 0,24 48 0,-47-48 0,24 0 0,-24 0 16,23 23-16,-23-23 0,23 0 0,-23 0 0,24 47 0,-24-47 0,23 0 0,-23 0 15,47 24-15,-23-24 0,-24 0 0,23 0 0,-23 0 0,24 0 0,-48 47 0,24-47 0,24 0 16,23 23-16,-47-23 0,23 0 0,-23 0 0,23 0 0,-23 0 0,-47 47 0,47-47 15,47 24-15,-23-24 0,-24 0 0,23 0 0,-23 0 0,24 47 0,-24-47 0,23 0 0,-23 0 0,24 0 16,-24 23-16,23-23 0,-23 0 0,23 0 0,-23 0 0,47 47 0,-23-47 0,-48 0 0,24 0 16,24 0-16,-24 0 0,47 24 0,-24-24 0,-23 0 0,24 0 0,-24 0 0,23 47 0,-23-47 0,24 0 15,-24 0-15,23 0 0,-23 0 0,23 0 0,-23 0 0,47 23 0,-23-23 0,-24 0 0,-24 0 16,48 0-16,-24 0 0,23 0 0,-23 0 0,24 0 0,-24 0 0,23 47 0,-23-47 0,24 0 16,-24 0-16,23 0 0,-23 0 0,23 0 0,-23 0 0,24 0 0,-24 0 0,23 0 0,-23 0 15,-23 0-15,46 0 0,-23 0 0,24 0 0,-24 0 0,23 0 0,-23 0 0,24 0 16,-24 0-16,-24 0 0,47 0 0,-23 0 0,24 0 0,-24 0 0,23 0 0,-23 0 15,24 0-15,-24 0 0,23 0 0,-23 0 0,24 0 0,-24 0 0,23 0 0,-23 0 16,24 0-16,-24 0 0,23 0 0,-23 0 0,23 0 0,-23 0 0,24 0 0,-24 0 16,23 0-16,-23 0 0,24 0 0,-24 0 0,23 0 0,-23 0 0,24 0 0,-24 0 15,23 0-15,-23 0 0,24 0 0,-24 0 0,23 0 0,-23 0 0,23 0 0,-23 0 16,24 0-16,-24 0 0,23 0 0,-23 0 0,24 0 0,-24 0 0,23 0 0,-23 0 16,24 0-16,-24 0 0,23 0 0,-23 0 0,24 0 0,-24 0 0,23 0 0,-23 0 15,23 0-15,-23 0 0,24 0 0,-24 0 0,23 0 0,-23 0 0,24 0 0,-24 0 16,23 0-16,-23 0 0,24 0 0,-24 0 0,23 0 0,-23 0 0,-23 0 0,46 0 0,-23 0 15,23 0-15,-23 0 0,24 0 0,-24 0 0,23 0 0,-23 0 0,24 0 0,-24 0 0,23 0 16,-23 0-16,24 0 0,-24 0 0,23 0 0,-23 0 0,24 0 0,-24 0 0,23 0 0,-23 0 0,23 0 16,-23 0-16,24 0 0,-24 0 0,23 0 0,-23 0 0,24 0 0,-24 0 0,23 0 0,-23 0 15,24 0-15,-24 0 0,23 0 0,-23 0 0,24 0 0,-24 0 0,23 0 0,-94 0 16,95 0-16,-24 0 0,-24 0 0,48 0 0,-24 0 0,23 0 0,-23 0 16,24 0-16,-24 0 0,23 0 0,-23 0 0,24 0 0,-24 0 0,23 0 0,-23 0 0,23 0 15,-23 0-15,24 0 0,-24 0 0,23 0 0,-23 0 0,24 0 0,-24 0 0,23 0 0,-23 0 0,24 0 16,-24 0-16,23 0 0,-23 0 0,24 0 0,-24 0 0,23 0 0,-23 0 0,23 0 0,-23 0 0,24 0 0,-24 0 15,23 0-15,-93 0 0,93 0 0,-23 0 0,24 0 0,-24 0 0,-24-23 16,48 23-16,-24 0 0,23 0 0,-94 0 0,95 0 0,-24 0 0,23 0 0,-23 0 0,24 0 0,-24 0 0,47-47 16,-24 47-16,-23 0 0,24 0 0,-48 0 0,24 0 0,24 0 0,-24-24 0,23 24 0,-23 0 0,23 0 0,-23 0 15,24 0-15,-24 0 0,23 0 0,-46 0 0,23 0 0,23 0 0,-23 0 0,24 0 0,23-47 16,-47 47-16,23 0 0,-23 0 0,24 0 0,-24 0 0,-48-23 0,48 23 0,24 0 0,-24 0 16,-24 0-16,48 0 0,-24-47 0,-24 47 0,48 0 0,-24 0 0,23 0 0,-23 0 15,24-24-15,-24 24 0,23 0 0,-23 0 0,23 0 0,-46 0 0,23 0 0,23 0 16,-23 0-16,24 0 0,-24 0 0,23 0 0,-23 0 0,24 0 0,-24 0 0,47-47 0,-24 47 0,-23 0 0,24 0 15,-24 0-15,23 0 0,-23 0 0,23 0 0,-23 0 0,24 0 0,-24 0 0,23 0 0,-23-23 16,24 23-16,-24 0 0,23 0 0,-23 0 0,24-47 0,-24 47 0,23 0 0,-23 0 16,24 0-16,-24 0 0,23-24 0,-23 24 0,23 0 0,-23 0 0,24 0 0,-24 0 0,23 0 0,-23 0 15,24 0-15,23-47 0,-47 47 0,23 0 0,-23 0 0,24 0 0,-24 0 0,23-23 0,-23 23 0,24 0 16,-24 0-16,23 0 0,-23 0 0,23 0 0,24-47 0,-47 47 0,24 0 0,-24 0 0,23 0 0,-23 0 0,24-24 16,-24 24-16,-24 0 0,48 0 0,-24 0 0,47-47 0,-24 47 0,-23 0 0,24 0 15,-24-24-15,23 24 0,-23 0 0,23 0 0,-23-47 0,24 47 0,-24 0 16,23 0-16,24-23 0,-47 23 0,24 0 0,-24 0 0,47-47 0,-24 47 0,-23 0 15,24-24-15,-24 24 0,23 0 0,24-47 16,-47 47-16,24 0 0,23-23 0,-47 23 0,23 0 16,-23 0-16,47-47 0,-24 47 0,-23-24 15,24 24-15,-24-47 0,23 47 16,24-23-16,-47 23 0,24 0 0,23-47 0,-47 47 16,23 0-16,24-24 0,-47 24 0,24 0 15,-24-47-15,23 47 0,-23 0 0,47-23 16,-23 23-16,-24 0 0,23 0 0,-23-47 15,23 47-15,-23 0 0,24 0 16,23-24-16,-47 24 0,23 0 16,-23 0-16,24 0 15,23-47 1,-47 47-16,23 0 16,-23 0 15,24 0-16,-24 0 1,23 0 0,-23 0-1,24 0 17,-24 0 14,23 0-14,-23 0-17,23 0 17,-23 0-1,24 0 156,23 23-171,-47-23 0,47 48-1,-24-48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07:13.414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3810 10207 0,'24'0'313,"-1"0"-297,24 0-16,-23 0 15,23 0-15,-24 0 16,24 0-16,-23 0 0,23 47 15,-24-47-15,24 0 0,-23 0 0,23 0 16,-24 0-16,24 0 0,-23 0 0,23 0 16,-24 0-16,25 0 0,-25 0 0,24 0 15,-23 0-15,23 0 0,-24 0 0,24 0 16,-23 0-16,23 0 0,-24 0 16,24 0-16,-23 0 0,23 0 0,-24 0 0,24 0 15,-23 0-15,23 0 0,-24 0 0,25 0 0,-25 0 16,24 0-16,-23 0 0,23 0 0,-24 0 0,24 0 15,-23 0-15,23 0 0,-24 0 0,24 0 0,-23 0 16,23 0-16,-24 0 0,24 0 0,-23 0 0,23 0 16,-24 0-16,25 0 0,-25 0 0,24 0 0,-23 0 15,23 0-15,-24 0 0,24 0 0,-23 0 0,23 0 16,-24 0-16,24 0 0,-23 0 0,23 0 16,-24 0-16,24 0 0,-23 0 0,23 0 15,-24 0-15,25 0 0,-25 0 0,24 0 0,-23 0 16,23 0-16,-24 0 0,24 0 0,-23 0 0,23 0 15,-24 0-15,24 0 0,-23 0 0,23 0 0,-24 0 16,24 0-16,-23 0 0,23 0 0,-24 0 0,25 0 0,-25 0 0,24 0 16,-23 0-16,23 0 0,-24 0 0,24 0 0,-23 0 0,23 0 0,-24 0 0,24 0 15,-23 0-15,23 0 0,-24 0 0,24 0 0,-23 0 0,23 0 0,-24 0 0,25 0 16,-25 0-16,24 0 0,-23 0 0,23 0 0,-24 0 0,24 0 0,-23 0 0,23 0 16,-24 0-16,24 0 0,-23 0 0,93 0 0,-93 0 15,23 0-15,-24 0 0,25 0 0,-25 0 0,24 0 0,-23 0 0,23 0 0,-24 0 16,24 0-16,-23 0 0,23 0 0,-24 0 0,24 0 0,-23 0 0,23 0 0,-24 0 0,24 0 15,-23 0-15,23 0 0,-24 0 0,25 0 0,-25 0 0,24 0 0,-23 0 0,23 0 0,-24 0 0,24 0 16,-23 0-16,23 0 0,-24 0 0,24 0 0,-23 0 0,23 0 0,-24 0 0,166 0 16,-166 0-16,24 0 0,-23 0 0,23 0 0,-24 0 0,24 0 0,47 0 15,-47 0-15,-23 0 0,23 0 0,-24 0 0,24 0 0,-23 0 0,23 0 0,-24 0 0,25 0 16,-25 0-16,24 0 0,-23 0 0,23 0 0,-24 0 0,24 0 0,-23 0 0,23 0 0,-24 0 0,24 0 16,-23 0-16,23 0 0,-24 0 0,24 0 0,-23 0 0,23 0 0,-24 0 0,25 0 0,-25 0 0,24 0 15,118 0-15,-118 0 0,-24 0 0,24 0 0,-23 0 0,23 0 16,-24 0-16,95 0 0,-95 0 0,25 0 0,-25 0 0,24 0 0,-23 0 0,23 0 0,-24 0 0,24 0 15,-23 0-15,23 0 0,-24 0 0,24 0 0,-23 0 0,23 0 0,-24 0 0,24 0 0,-23 0 0,23 0 0,-24 0 0,25 0 16,-25 0-16,24 0 0,-23 0 0,46 0 0,1 0 0,-24 0 0,-24 0 0,24 0 0,-23 0 0,23 0 0,-24 0 16,24 0-16,-23 0 0,94 0 0,-24 0 0,-47 0 0,-24 0 15,24 0-15,-23 0 0,23 0 0,-24 0 0,24 0 0,24 0 0,-48 0 0,24 0 0,-23 0 0,23 0 0,-24 0 16,25 0-16,-25 0 0,24 0 0,-23 0 0,23 0 0,-24 0 0,24 0 0,-23 0 0,23 0 0,-24 0 0,24 0 16,-23 0-16,23 0 0,-24 0 0,24 0 0,-23 0 0,46 0 0,-22 0 0,-25 0 0,24 0 15,-23 0-15,23 0 0,-24 0 0,24 0 0,-23 0 0,93 0 0,-23 0 16,-47-23-16,-23 23 0,23 0 0,-24 0 0,25 0 0,-25 0 0,24 0 0,24 0 0,-48 0 0,24 0 15,-23 0-15,23 0 0,-24 0 0,24 0 0,-23 0 0,23 0 0,-24 0 0,24 0 0,-23 0 0,23 0 0,-24 0 16,25 0-16,-25 0 0,24 0 0,-23 0 0,23 0 0,-24-47 0,24 47 0,-23 0 0,23 0 0,23 0 0,-46 0 16,23 0-16,-24 0 0,24 0 0,-23 0 0,23 0 0,-24 0 0,25 0 0,-25 0 0,118 0 15,-94 0-15,-23 0 0,23 0 0,-24 0 0,24 0 0,-23 0 0,23 0 0,-24 0 0,24 0 0,-23 0 0,46 0 16,-22 0-16,-25 0 0,24 0 0,-23 0 0,23 0 0,-24 0 0,24 0 0,-23 0 0,23 0 0,-24-24 16,24 24-16,-23 0 0,23 0 0,-24 0 0,24 0 0,-23 0 0,23 0 0,-24 0 0,25 0 0,-25 0 15,24 0-15,24 0 0,-48 0 0,24 0 0,-23 0 0,23 0 0,-24 0 0,24 0 0,-23 0 0,23 0 16,-24 0-16,48 0 0,-24-47 0,24 47 0,-48 0 0,24 0 0,-23 0 0,23 0 15,-24 0-15,24 0 0,24 0 0,-48 0 0,24 0 0,-23 0 0,23 0 0,-24 0 16,24 0-16,-23 0 0,23 0 0,-24 0 0,25 0 0,-25 0 0,24 0 0,-23 0 0,23 0 0,-24 0 0,24 0 16,-23 0-16,23 0 0,-24 0 0,24 0 0,-23 0 0,23 0 0,-24 0 0,24 0 0,-23 0 0,23 0 15,-24 0-15,25 0 0,-25 0 0,24 0 0,47 0 0,24 0 0,-95 0 16,24 0-16,-23 0 0,23 0 0,-24 0 0,95 0 0,-95 0 0,25 0 0,-25 0 0,24 0 16,-23 0-16,23 0 0,-24 0 0,24 0 0,-23 0 0,23 0 0,-24 0 0,24 0 0,-23 0 15,23 0-15,-24 0 0,24 0 0,-23 0 0,23 0 0,-24 0 0,25 0 0,-25 0 0,24 0 0,-23 0 16,23 0-16,-24 0 0,-23 23 0,47-23 0,-23 0 0,23 0 0,-24 0 0,118 0 15,-94 0-15,-23 0 0,23 0 0,-24 0 0,25 0 0,-25 0 0,24 0 16,-23 0-16,23 0 0,-24 0 0,24 0 0,-23 0 0,23 0 0,-47 48 0,70-48 0,-46 0 16,23 0-16,-24 0 0,24 0 0,-23 0 0,23 0 0,-24 0 0,25 0 0,-25 0 15,24 0-15,-23 0 0,23 0 0,-24 0 0,24 0 0,-23 0 0,23 0 0,-24 0 0,48 0 16,70 0-16,-94 0 0,-24 0 0,25 0 0,-25 23 0,24-23 0,-23 0 16,46 0-16,-23 0 0,-23 0 0,23 0 0,-24 0 0,24 0 0,-23 0 0,23 0 0,-24 0 15,24 0-15,-23 0 0,23 0 0,-24 0 0,25 0 0,-25 0 0,24 0 0,-23 0 0,23 0 0,-24 0 16,24 0-16,24 0 0,-48 0 0,24 0 0,-23 0 0,23 0 0,-24 0 0,24 0 0,-23 0 0,23 0 15,-24 0-15,48 0 0,0 0 0,-24 0 0,-24 0 0,24 0 0,-23 47 16,23-47-16,-24 0 0,24 0 0,-23 0 0,23 0 0,-24 0 0,24 0 0,-23 0 0,23 0 0,-24 0 0,25 0 16,-25 0-16,24 0 0,-23 0 0,46 0 0,-23 0 0,-23 0 0,23 0 0,-24 0 0,24 0 0,-23 0 15,23 0-15,-24 0 0,24 0 0,-23 0 0,23 0 0,-24 0 0,25 0 0,-25 0 0,24 0 0,-23 0 16,23 0-16,-24 0 0,24 0 0,-23 0 0,23 0 0,23 24 0,-46-24 0,46 0 0,-23 0 0,-23 0 16,23 0-16,-24 0 0,25 0 0,-25 0 0,24 0 0,-23 0 0,23 0 0,-24 0 0,24 0 0,-23 0 15,23 0-15,-24 0 0,24 0 0,-23 0 0,23 0 0,-24 0 0,24 0 0,24 0 0,-48 0 16,25 0-16,-25 0 0,24 0 0,-23 0 0,23 0 0,-24 0 0,24 0 0,-23 0 0,23 0 0,-24 0 15,24 0-15,-23 0 0,23 0 0,-24 0 0,24 0 0,-23 0 0,23 0 0,-24 0 0,25 0 16,-25 0-16,24 0 0,-23 0 0,23 0 0,-24 0 0,24 47 0,-23-47 0,93 0 16,-93 0-16,23 0 0,-24 0 0,24 0 0,-23 0 0,23 0 0,-24 0 15,25 0-15,-25 0 0,24 0 0,-23 0 0,23 0 0,-24 0 0,24 0 0,-23 0 0,23 0 16,-24 0-16,24 0 0,-23 0 0,23 0 0,-24 0 0,24 0 0,-23 0 0,23 0 0,-24 0 16,25 0-16,-25 0 0,48 0 0,-24 0 0,-24 0 0,24 0 0,-23 0 15,23 0-15,23 0 0,-46 0 0,23 0 0,-24 0 0,24 0 0,-23 0 0,23 0 16,-24 0-16,25 0 0,-25 0 0,24 0 0,-23 0 0,23 0 0,-24 0 0,24 0 15,-23 0-15,23 0 0,-24 0 0,24 0 0,-23 0 0,23 0 0,-24 0 0,24 0 0,-23 0 16,23 0-16,-24 0 0,25 0 0,22 0 0,-46 0 0,23 0 0,-24 0 0,48 0 0,-24 0 16,-24 0-16,24 0 0,-23 0 0,23 0 0,-24 0 0,24 0 0,-23 0 0,23 0 0,-24 0 0,25 0 0,-25 0 0,24 0 15,-23 0-15,23 0 0,-24 0 0,24 0 0,24 0 0,-48 0 0,24 0 0,-23 0 0,23 0 0,-24 0 0,24 0 16,-23 0-16,23 0 0,-24 0 0,25 0 0,-25 0 0,24 0 0,-23 0 0,46 0 0,-23 0 0,-23 0 0,23 0 0,-24 0 0,24 0 0,-23 0 16,23 0-16,-24 0 0,24 0 0,-23 0 0,23 0 0,-24 0 0,25 0 0,46 0 0,-47 0 0,-24 0 0,118 0 15,-94 0-15,-23 0 0,23 0 0,-24 0 0,24 0 0,24 0 0,-48 0 0,25 0 0,-25 0 0,24 0 16,-23 0-16,23 0 0,-24 0 0,24 0 0,-23 0 0,23 0 0,-24 0 0,48 0 0,-24 0 0,-24 0 15,24 0-15,-23 0 0,23 0 0,-24 0 0,25 0 0,-25 0 0,24 0 0,-23 0 0,23 0 0,-24 0 0,24 0 16,-23 0-16,23-24 0,-24 24 0,24 0 0,-23 0 0,23 0 0,-24 0 0,24 0 0,-23 0 0,23 0 16,-24 0-16,48 0 0,-24 0 0,-23 0 0,23 0 0,-24 0 0,24 0 0,-23 0 15,23 0-15,-24 0 0,24 0 0,-23 0 0,23 0 0,-24 0 0,24 0 0,-23 0 0,23 0 16,-24 0-16,25 0 0,-25 0 0,24 0 0,-23 0 0,23 0 0,-24 0 0,-23-47 16,47 47-16,-23 0 0,23 0 0,-24 0 0,24 0 0,-23 0 0,23 0 15,-24 0-15,24 0 16,-23 0-1,23 0 1,-24 0 15</inkml:trace>
  <inkml:trace contextRef="#ctx0" brushRef="#br0" timeOffset="6973.068">4116 12136 0,'23'0'140,"24"0"-140,-23 0 0,23 0 16,-24 0-16,24 0 0,-23 0 0,23 0 0,-24 0 16,25 0-16,-25 0 0,24 0 0,-23 0 0,23 0 0,-24 0 0,24 0 0,-23 0 0,23 0 15,-24 0-15,24 0 0,-23 0 0,23 0 0,-24 0 0,24 0 0,-23 0 0,23 0 0,-24 0 0,25 0 16,-25 0-16,24 0 0,-23 0 0,23 0 0,-24 0 0,24 0 0,-23 0 0,23 0 0,-24 0 0,24 0 15,-23 0-15,23 0 0,-24 0 0,24 0 0,-23 0 0,23 0 0,-24 0 0,25 0 0,-25 0 16,24 0-16,-23 0 0,23 0 0,-24 0 0,24 0 0,-23 0 0,23 0 0,-24 0 0,24 0 0,-23 0 16,23 0-16,-24 0 0,24 0 0,-23 0 0,-24-47 0,47 47 0,-24 0 0,25 0 0,-25 0 0,24 0 0,-23 0 15,23 0-15,-24 0 0,24 0 0,-23 0 0,23 0 0,-24 0 0,24 0 0,-23 0 0,23 0 16,-24-24-16,24 24 0,-23 0 0,23 0 0,-24 0 0,25 0 0,-25 0 0,24 0 0,-23 0 0,23-47 16,-24 47-16,24 0 0,-23 0 0,23 0 0,-24 0 0,24 0 0,-23 0 0,23 0 0,-24 0 15,24 0-15,-23 0 0,23 0 0,-24 0 0,25 0 0,-25 0 0,24 0 0,-23 0 0,23 0 0,-24 0 16,48 0-16,-71-24 0,47 24 0,-24 0 0,24 0 0,-23 0 0,23 0 0,-24 0 0,24 0 0,-23 0 15,23 0-15,-24 0 0,25 0 0,-25 0 0,24 0 0,-23 0 0,23 0 0,-24 0 0,24 0 0,-23 0 16,23 0-16,-24 0 0,24 0 0,-23 0 0,23 0 0,-24 0 0,24 0 0,-23 0 0,23 0 0,-24 0 0,25 0 16,-25 0-16,24 0 0,-23 0 0,23 0 0,-24 0 0,24 0 0,-23 0 0,23 0 0,-24 0 0,24 0 0,-23 0 0,23 0 15,-24 0-15,24 0 0,-23 0 0,23 0 0,-24 0 0,25 0 0,-25 0 0,24 0 0,-23-47 0,23 47 0,-24 0 16,24 0-16,-23 0 0,23 0 0,-24 0 0,24 0 0,-23 0 0,23 0 0,-24 0 0,24 0 0,-23 0 0,23 0 0,-24 0 16,25 0-16,-25 0 0,24 0 0,-23 0 0,23 0 0,-24 0 0,24 0 0,-23-23 0,23 23 0,-24 0 0,24 0 0,-23 0 15,23 0-15,-24 0 0,24 0 0,-23 0 0,23 0 0,47 0 16,94 0-16,-164 0 0,23 0 0,-24 0 0,24 0 0,-23 0 0,164 0 0,-165 0 15,25 0-15,-25 0 0,95 0 0,-95 0 0,118 0 0,-94 0 0,24 0 16,-48 0-16,24 0 0,-23 0 0,23 0 0,-24 0 0,25 0 0,-25 0 0,24 0 0,-23 0 0,23 0 0,-24 0 16,24 0-16,-23 0 0,23 0 0,-24 0 0,24 0 0,-23 0 0,23 0 0,-24 0 0,24 0 0,-23 0 0,23 0 0,-24 0 0,25 0 0,-25 0 15,24 0-15,-23 0 0,23 0 0,-24 0 0,24 0 0,-23 0 0,23 0 0,-24 0 0,24 0 0,-23 0 0,23 0 0,-24 0 16,24 0-16,-23 0 0,23 0 0,-24 0 0,25 0 0,-25 0 0,24 0 0,-23 0 0,23 0 0,-24 0 0,24 0 0,-23 0 0,23 0 0,-24 0 16,24 0-16,-23 0 0,23 0 0,-24 0 0,24 0 0,-23 0 0,23 0 0,-24 0 0,25 0 0,-25 0 0,24 0 0,-23 0 15,23 0-15,-24 0 0,24 0 0,-23 0 0,23 0 0,-24 0 0,24 0 0,-23 0 0,23 0 0,-24 0 0,24 0 0,-23 0 16,23 0-16,-24 0 0,25 0 0,-25 0 0,24 0 0,-23 0 0,23 0 0,-24 0 0,24 0 0,-23 0 0,23 0 0,-24 0 0,24 0 15,-23 0-15,23 0 0,-24 0 0,24 0 0,-23 0 0,23 0 0,-24 0 0,25 0 0,-25 0 0,24 0 0,-23 0 0,23 0 16,-24 0-16,24 0 0,-23 0 0,23 0 0,-24 0 0,24 0 0,-23 0 0,23 0 0,-24 0 0,24 0 0,-23 0 16,23 0-16,-24 0 0,25 0 0,-25 0 0,24 0 0,-23 0 0,23 0 0,-24 0 0,24 0 0,-23 0 0,23 0 0,-24 0 0,24 0 15,-23 0-15,23 0 0,-24 0 0,24 0 0,-23 0 0,23 0 0,-24 0 0,25 0 0,-25 0 0,24 0 0,-23 0 16,23 0-16,-24 0 0,24 0 0,-23 0 0,23 0 0,-24 0 0,24 0 0,-23 0 0,23 0 0,-24 0 0,24 0 0,-23 0 16,23 0-16,-24 0 0,25 0 0,-25 0 0,24 0 0,-23 0 0,23 0 0,-24 0 0,24 0 0,-23 0 0,23 0 15,-24 0-15,24 0 0,-23 0 0,23 0 0,-24 0 0,24 0 0,-23 0 0,23 0 0,-24 0 0,25 0 0,-25 0 16,24 0-16,-23 0 0,23 0 0,-24 0 0,24 0 0,-23 0 0,23 0 0,-24 0 0,24 0 0,-23 0 0,23 0 15,-24 0-15,24 0 0,-23 0 0,23 0 0,-24 0 0,25 0 0,-25 0 0,24 0 0,-23 0 0,23 0 16,-24 0-16,24 0 0,-23 0 0,23 0 0,-24 0 0,24 0 0,-23 0 0,23 0 0,-24 0 16,24 0-16,-23 0 0,23 0 0,-24 0 0,25 0 0,-25 0 0,24 0 0,-23 0 0,23 0 0,-24 0 15,24 0-15,-23 0 0,23 0 0,-24 0 0,24 0 0,-23 0 0,23 0 0,-24 0 0,24 0 0,-23 0 16,23 0-16,-24 0 0,25 0 0,-25 0 0,24 0 0,-23 0 0,23 0 0,-24 0 0,24 0 0,-23 0 16,23 0-16,-24 0 0,24 0 0,-23 0 0,23 0 0,-24 0 0,24 0 0,-23 0 0,23 0 0,-24 0 0,25 0 15,-25 0-15,24 0 0,-23 0 0,23 0 0,-24 0 0,24 0 0,-23 0 0,23 0 0,-24 0 16,24 0-16,-23 0 0,23 0 0,-24 0 0,24 0 0,-23 0 0,23 0 0,-24 0 0,25 0 0,-25 0 0,24 0 15,-23 0-15,23 0 0,-24 0 0,24 0 0,-23 0 0,23 0 0,-24 0 0,24 0 0,-23 0 0,23 0 0,-24 0 16,24 0-16,-23 0 0,23 0 0,-24 0 0,25 0 0,-25 0 0,24 0 0,-23 0 0,23 0 0,-24 0 16,24 0-16,-23 0 0,23 0 0,-24 0 0,24 0 0,-23 0 0,23 0 0,-24 0 0,24 0 0,-23 0 0,23 0 0,-24 0 15,25 0-15,-25 0 0,24 0 0,-23 0 0,23 0 0,-24 0 0,24 0 0,-23 0 0,23 0 0,-24 0 0,24 0 0,-23 0 16,23 0-16,-24 0 0,24 0 0,-23 0 0,23 0 0,-24 0 0,25 0 0,-25 0 0,24 0 0,-23 0 16,23 0-16,-24 0 0,24 0 0,-23 0 0,23 0 0,-24 0 0,24 0 0,-23 0 0,23 0 0,-24 0 0,24 0 0,-23 0 15,23 0-15,-24 0 0,25 0 0,-25 0 0,24 0 0,-23 0 0,23 0 0,-24 0 0,24 0 0,-23 0 0,23 0 16,-24 0-16,24 0 0,-23 0 0,23 0 0,-24 0 0,24 0 0,-23 0 0,23 0 0,-24 0 0,25 0 0,-25 0 0,24 0 0,-23 0 15,23 0-15,-24 0 0,24 0 0,-23 0 0,23 0 0,-24 0 0,24 0 0,24-47 0,-48 47 0,48 0 16,-24 0-16,-24 0 0,25 0 0,-25 0 0,24 0 0,-23 0 0,23 0 0,-24 0 0,24 0 0,-23 0 0,23 0 0,-24 0 16,24 0-16,-23 0 0,-24-24 0,47 24 0,-24 0 0,24 0 0,-23 0 0,23 0 0,-24 0 0,25 0 0,-25 0 0,24 0 0,-23 0 15,23 0-15,-24 0 0,24 0 0,-23 0 0,23 0 0,-24 0 0,24 0 0,-23 0 0,23 0 0,-24 0 0,24 0 0,-23 0 16,23 0-16,-24 0 0,25 0 0,-25 0 0,24 0 0,-23 0 0,23 0 0,-24 0 0,24 0 0,-23 0 16,23 0-16,-24 0 0,24 0 0,-23 0 0,23 0 0,-24 0 0,24 0 0,-23 0 0,23 0 0,-24 0 15,25 0-15,-25 0 0,24 0 0,-23 0 0,23 0 0,-24 0 0,24 0 0,-23 0 0,23 0 16,-24 0-16,24 0 0,-23 0 0,23 0 0,-24 0 0,24 0 0,-23 0 0,23 0 0,-24 0 0,25 0 15,-25 0-15,24 0 0,-23 0 0,23 0 0,-24 0 0,24 0 0,-23 0 0,23 0 0,-24 0 0,24 0 0,-23 0 16,23 0-16,-24 0 0,24 0 0,-23 0 0,23 0 0,-24 0 0,25 0 0,-25 0 0,24 0 0,-23 0 0,23 0 16,-24 0-16,24 0 0,-23 0 0,23 0 0,-24 0 0,24 0 0,-23 0 0,23 0 0,-24 0 0,24 0 0,-23 0 0,23 0 15,-24 0-15,25 0 0,-25 0 0,24 0 0,-23 0 0,23 0 0,-24 0 0,24 0 0,-23 0 0,23 0 0,-24 0 0,24 0 16,-23 0-16,23 0 0,-24 0 0,24 0 0,-23 0 0,23 0 0,-24 0 0,25 0 0,-25 0 0,24 0 0,-23 0 0,23 0 16,-24 0-16,24 0 0,-23 0 0,23 0 0,-24 0 0,24 0 0,-23 0 0,23 0 0,-24 0 0,24 0 0,-23 0 0,23 0 15,-24 0-15,25 0 0,-25 0 0,48 0 0,-24 0 0,-24 0 0,24 0 0,-23 0 0,23 0 0,-24 0 0,24 0 0,-23 0 16,23 0-16,-24 0 0,24 0 0,-23 0 0,23 0 0,-24 0 0,25 0 0,-25 0 0,24 0 0,-23 0 0,23 0 0,-24 0 15,24 0-15,-23 0 0,23 0 0,-24 0 0,24 0 0,-23 0 0,23 0 0,-24 0 0,24 0 0,-23 0 0,23 0 0,-24 0 0,25 0 0,-25 0 16,24 0-16,-23 0 0,23 0 0,-24 0 0,24 0 0,-23 0 0,23 0 0,-24 0 0,24 0 0,-23 0 0,23 0 0,-24 0 16,24 0-16,-23 0 0,23 0 0,-24 0 0,25 0 0,-25 0 0,24 0 0,-23 0 0,23 0 0,-24 0 0,24 0 0,-23 0 0,23 0 15,-24 0-15,24 0 0,-23 0 0,23 0 0,-24 0 0,24 0 0,-23 0 0,23 0 0,-24 0 0,25 0 0,-25 0 0,24 0 0,-23 0 0,23 0 16,-24 0-16,24 0 0,-23 0 0,23 0 0,-24 0 0,24 0 0,-23 0 0,23 0 0,-24 0 0,24 0 0,-23 0 0,23 0 0,-24 0 16,25 0-16,-25 0 0,24 0 0,-23 0 0,23 0 0,-24 0 0,24 0 0,-23 0 0,23 0 0,-24 0 0,24 0 0,-23 0 15,23 0-15,-24 0 0,24 0 0,24 0 0,-48 0 0,25 0 0,-25 0 0,24 0 0,-23 0 0,23 0 0,-24 0 0,24 0 16,-23 0-16,23 0 0,-24 0 0,24 0 0,-23 0 0,23 0 0,-24 0 0,24 0 0,-23 0 0,23 0 0,-24 0 15,25 0-15,-25-47 0,24 47 0,-23 0 0,23 0 0,-24 0 0,24 0 0,-23 0 0,23 0 0,-24 0 0,24 0 0,-23 0 16,23 0-16,-24 0 0,24 0 0,-23 0 0,23 0 0,-24 0 0,25 0 0,-25 0 0,24 0 16,-23 0-16,23 0 0,-24 0 0,-23-23 0,71 23 0,-24 0 0,-24 0 0,48 0 0,-24 0 0,-24 0 15,24 0-15,-23 0 0,23 0 0,-24 0 0,25 0 0,-25 0 0,24 0 0,-23 0 0,23 0 0,23 0 16,1 0-16,-48 0 0,24 0 0,-23 0 0,23 0 0,-24 0 0,24 0 16,-23 0-16,117 0 0,118 0 15,-118 0-15,-47 0 16,-47 0-16,94 0 0,-117 0 0,23 0 15,23 0-15,1 0 0,-1 0 0,-46 0 0,23 0 0,-24 0 0,24 0 16,-23 0-16,23 0 0,-24 0 0,25 0 0,22 0 0,-46 0 0,46 0 0,-23 0 16,-23 0-16,23 0 0,-24 0 0,24 0 0,-23 0 0,23 0 0,-24 0 0,24 0 0,-23 0 15,23 0-15,-24 0 0,25 0 0,-25 0 0,24 0 0,-23 0 0,46 0 16,1 0-16,-24 0 0,-24 0 0,24 0 0,-23 0 0,23 0 0,-24 0 16,24 0-16,-23 0 0,23 0 0,-24 0 0,25 0 0,-25 0 0,24 0 15,-23 0-15,23 0 0,-24 0 0,24 0 0,-23 23 0,23-23 0,-24 0 0,24 0 16,-23 0-16,23 0 0,-24 0 0,24 0 0,-23 0 0,23 24 15,-24-24-15,25 0 0,-25 0 0,24 0 0,-23 0 0,23 0 0,-24 0 16,24 0-16,-23 0 0,23 0 0,-24 0 0,24 0 0,-23 0 16,23 0-16,-24 0 0,24 0 15,-23 0-15,23 0 16,-24 0 0,25 0-1</inkml:trace>
  <inkml:trace contextRef="#ctx0" brushRef="#br0" timeOffset="9433.911">3975 13429 0,'23'0'78,"24"0"-78,-23 0 16,23 0-16,-24 0 0,24 0 0,-23 0 0,23 0 0,-24 0 0,24 0 0,-23 0 16,23 0-16,-24 0 0,25 0 0,-25 0 0,24 0 0,-23 0 0,23 0 0,-24 0 0,24 0 0,-23 0 0,23 0 0,-24 0 15,24 0-15,24 0 0,-48 0 0,48 0 0,-24 0 0,24 0 0,-48 0 0,24 0 0,-23 0 0,23 0 0,23 0 0,-46 0 0,23 0 0,-24 0 0,48 0 0,-24 0 16,-24 0-16,24 0 0,-23 0 0,23 0 0,24 0 0,-48 0 0,24 0 0,-23 0 0,23 0 0,23 0 0,-46 0 0,23 0 0,-24 0 0,24-23 0,-23 23 15,46 0-15,-23 0 0,-23 0 0,23 0 0,-24 0 0,48 0 0,-24 0 0,-23 0 0,46 0 0,-23-47 0,-23 47 0,23 0 0,23 0 0,-46 0 0,23 0 0,-24 0 16,24 0-16,24 0 0,-48 0 0,25 0 0,22 0 0,-46 0 0,23 0 0,-24 0 0,48 0 0,-24 0 0,-24 0 0,48 0 0,-24 0 0,-24 0 0,48 0 0,-24 0 16,-24 0-16,48 0 0,-24 0 0,-23 0 0,23 0 0,-24 0 0,48 0 0,-24 0 0,-24 0 0,24 0 0,24 0 0,-48 0 0,24 0 0,-23 0 0,23 0 15,-24 0-15,25 0 0,22 0 0,-46 0 0,23 0 0,-24 0 0,24 0 0,-23 0 0,46 0 0,-23 0 0,-23-24 0,23 24 0,-24 0 0,24 0 0,-23 0 0,23 0 16,-24 0-16,25 0 0,22 0 0,-46 0 0,23 0 0,-24 0 0,24 0 0,-23 0 0,23 0 0,-24 0 0,24-47 0,-23 47 0,23 0 0,23 0 0,-46 0 16,23 0-16,-24 0 0,25 0 0,-25 0 0,24 0 0,-23 0 0,23 0 0,-24 0 0,24 0 0,-23 0 0,23 0 0,-24 0 0,48 0 0,-24 0 0,-24 0 15,24 0-15,-23 0 0,23 0 0,-24 0 0,25 0 0,-25 0 0,24 0 0,-23-24 0,23 24 0,23 0 0,-46 0 0,23 0 0,-24 0 0,24 0 0,-23 0 0,23 0 0,-24 0 16,24 0-16,-23 0 0,23 0 0,-24 0 0,25 0 0,-25 0 0,24 0 0,-23 0 0,23 0 0,-24 0 0,24 0 0,-23 0 0,23 0 0,-24 0 15,24 0-15,-23 0 0,23 0 0,-24-47 0,24 47 0,-23 0 0,23 0 0,-24 0 0,25 0 0,-25 0 0,24 0 0,-23 0 0,23 0 0,-24 0 0,24 0 16,-23 0-16,23 0 0,-24 0 0,24 0 0,-23 0 0,23 0 0,-24 0 0,24 0 0,-23 0 0,23 0 0,-24 0 0,25 0 0,-25 0 16,24 0-16,-23 0 0,23 0 0,-24 0 0,24 0 0,-23 0 0,23 0 0,-24 0 0,24 0 0,-23 0 0,23 0 15,-24 0-15,24 0 0,-23 0 0,23 0 0,-24 0 0,25 0 0,-25 0 0,24 0 0,-23 0 0,23 0 16,-24 0-16,24 0 0,-23 0 0,23 0 0,-24 0 0,24 0 0,-23 0 16,23 0-16,-24 0 0,24 0 0,-23 0 0,23 0 0,-24 0 0,25 0 0,-25 0 0,24 0 0,-23 0 15,23 0-15,-24 0 0,24 0 0,-23 0 0,23 0 0,-24 0 0,24 0 0,-23 0 0,23 0 16,-24 0-16,24 0 0,-23 0 0,23 0 0,-24 0 0,25 0 0,-25 0 0,24 0 15,-23 0-15,23 0 0,-24 0 0,24 0 0,-23 0 0,23 0 0,-24 0 0,24 0 0,-23 0 16,23 0-16,-24 0 0,24 0 0,-23 0 0,23 0 0,-24 0 0,25 0 0,-25 0 0,24 0 16,-23 0-16,23 0 0,-24 0 0,24 0 0,-23 0 0,23 0 0,-24 0 0,24 0 0,-23 0 15,23 0-15,-24 0 0,24 0 0,-23 0 0,23 0 0,-24 0 0,25 0 0,-25 0 16,24 0-16,-23 0 0,23 0 0,-24 0 0,24 0 0,-23 0 0,23 0 16,-24 0-16,24 0 0,-23 0 0,23 0 0,-24 0 0,24 0 0,-23 0 15,23 0-15,-24 0 0,25 0 0,-25 0 0,24 0 0,-23 0 0,23 0 16,-24 0-16,24 0 0,-23 0 0,23 0 0,-24 0 0,24 0 0,-23 0 0,23 0 15,-24 0-15,24 0 0,-23 0 0,23 0 0,-24 0 0,25 0 0,-25 0 0,24 0 16,-23 0-16,23 0 0,-24 0 0,24 0 0,-23 0 0,23 0 0,-24 0 0,24 0 16,-23 0-16,23 0 0,-24 0 0,24 0 0,-23 0 0,23 0 0,-24 0 0,25 0 15,-25 0-15,24 0 0,-23 0 0,23 0 0,-24 0 0,24 0 0,-23 0 0,23 0 0,-24 0 16,24 0-16,-23 0 0,23 0 0,-24 0 0,24 0 0,-23 0 0,23 0 0,-24 0 16,25 0-16,-25 0 0,24 0 0,-23 0 0,23 0 0,-24 0 0,24 0 15,-23 0-15,23 0 0,-24 0 0,24 0 0,-23 0 0,23 0 0,-24 0 16,24 0-16,-23 0 0,23 0 0,-24 0 0,25 0 0,-48-23 0,23 23 0,24 0 15,-23 0-15,23 0 0,-24 0 0,24 0 0,-23 0 0,23 0 0,-24 0 16,24 0-16,-23 0 0,23 0 0,-24 0 0,24 0 0,-23 0 0,23 0 0,-24 0 16,25 0-16,-25 0 0,24 0 0,-23 0 0,23 0 0,-24 0 0,24 0 15,-23 0-15,23 0 0,-24 0 0,24 0 0,-23 0 0,23 0 16,-24 0-16,24 0 0,-23 0 0,23 0 0,-24 0 0,25 0 16,-25 0-16,24 0 0,-23 0 0,23 0 15,-24 0-15,24 0 0,-23 0 0,23 0 0,-24 0 16,24 0-16,-23 0 15,23 0-15,-24 0 16,24 0-16,-23 0 31</inkml:trace>
  <inkml:trace contextRef="#ctx0" brushRef="#br0" timeOffset="26813.609">4257 15122 0,'23'0'141,"24"0"-141,-23 0 0,23 0 15,-24 0-15,25 0 0,-25 0 0,24 0 16,-23 0-16,23 0 0,-24 0 0,24 0 15,-23 0-15,23 0 0,-24 0 0,24 0 0,-23 0 16,23 0-16,-24 0 0,24 0 0,-23 0 16,23 0-16,-24 0 0,25 0 0,-25 0 0,24-23 15,-23 23-15,23 0 0,-24 0 0,24 0 16,-23 0-16,23 0 0,-24 0 0,24 0 16,-23 0-16,23 0 0,-24 0 0,24 0 0,-23 0 15,23 0-15,-24 0 0,25 0 0,-25 0 0,24 0 16,-23 0-16,23 0 0,-24 0 0,24 0 0,-23 0 15,23 0-15,-24 0 0,24 0 0,-23 0 0,23 0 16,-24 0-16,24 0 0,-23 0 0,23 0 16,-24 0-16,25 0 0,-25 0 0,24 0 15,-23 0-15,23 0 0,-24 0 0,24 0 16,-23 0-16,23 0 0,-24 0 0,24 0 16,-23 0-16,23 0 0,-24 0 0,24 0 0,-23 0 15,23 0-15,-24 0 0,25 0 0,-25 0 0,24 0 0,-23 0 16,23 0-16,-24 0 0,-23-47 0,47 47 0,-23 0 0,23 0 15,-24 0-15,24 0 0,-23 0 0,23 0 0,-24 0 16,24 0-16,-23 0 0,23 0 0,-24 0 0,25 0 0,-25 0 16,24 0-16,-23 0 0,23 0 0,-24 0 0,24 0 15,-23 0-15,23 0 0,-24 0 0,24 0 0,-23 0 0,23 0 16,-24 0-16,24-24 0,-23 24 0,23 0 0,-24 0 0,25 0 16,-25 0-16,24 0 0,-23 0 0,23 0 0,-24 0 0,24 0 15,-23 0-15,23 0 0,-24 0 0,24 0 0,-47-47 0,24 47 0,23 0 16,-24 0-16,24 0 0,-23 0 0,23 0 0,-24-23 0,25 23 15,-25 0-15,24 0 0,-23 0 0,23 0 0,-24 0 16,24 0-16,-23 0 0,23 0 0,-24 0 0,24 0 16,-23 0-16,23 0 0,-24-47 0,24 47 0,-23 0 0,23 0 15,-24 0-15,25 0 0,-25 0 0,24 0 0,-23 0 16,23 0-16,-47-24 0,23 24 0,24 0 0,-23 0 0,23 0 0,-24 0 16,24 0-16,-23 0 0,23 0 0,-24 0 0,24 0 0,-23 0 15,23 0-15,-24 0 0,25 0 0,-25 0 0,24 0 0,-23 0 16,23 0-16,-24 0 0,24 0 0,-23 0 0,23 0 0,-24 0 15,24 0-15,-23 0 0,23 0 0,-24 0 0,24 0 0,-23 0 0,23 0 16,-24 0-16,25 0 0,-25 0 0,24 0 0,-23 0 0,23 0 16,-24-47-16,24 47 0,-23 0 0,23 0 0,-24 0 0,24 0 0,-23 0 0,23 0 0,-24 0 0,24 0 0,-23 0 15,23 0-15,-24 0 0,25 0 0,-25 0 0,48 0 0,-24 0 0,-24 0 0,24 0 0,-23 0 16,23 0-16,-24 0 0,24 0 0,-23 0 0,23 0 0,-24 0 0,24 0 0,-23 0 16,23 0-16,-24 0 0,25 0 0,-25 0 0,24 0 0,-23 0 0,23 0 15,-24 0-15,24 0 0,-23 0 0,23 0 0,-24 0 0,24 0 0,-23 0 0,23 0 16,-24 0-16,24 0 0,47 0 0,-46 0 0,-25 0 0,24 0 15,-23 0-15,23 0 0,-24 0 0,24 0 0,-23 0 0,23 0 0,-24 0 0,24 0 16,-23 0-16,23 0 0,-24 0 0,24 0 0,-23 0 0,23 0 16,-24 0-16,25 0 0,-25 0 0,24 0 0,-23 0 0,23 0 0,-24 0 15,24 0-15,-23 0 0,23 0 0,-24 0 0,24 0 0,-23 0 0,23 0 16,-24 0-16,24 0 0,-23 0 0,23 0 0,-24 0 0,25 0 0,-25 0 16,24 0-16,-23 0 0,23 0 0,-24 0 0,24 0 0,-23 0 0,23 0 0,-24 0 15,24 0-15,-23 0 0,23 0 0,-24 0 0,24 0 0,-23 0 0,23 0 0,-24 0 16,25 0-16,-25 0 0,24 0 0,-23 0 0,23 0 0,-24 0 0,24 0 15,-23 0-15,23 0 0,-24 0 0,24 0 0,-23 0 0,23 0 0,-24 0 0,24 0 16,-23 0-16,23 0 0,-24 0 0,25 0 0,-25 0 0,24 0 16,-23 0-16,23 0 0,-24 0 0,24 0 0,-23 0 0,23 0 0,-24 0 15,24 0-15,-23 0 0,23 0 0,-24 0 0,24 0 0,-23 0 0,23 0 16,-24 0-16,25 0 0,-25 0 0,24 0 0,-23 0 0,23 0 0,-24 0 0,24 0 16,-23 0-16,23 0 0,-24 0 0,24 0 0,-23 0 0,23 0 0,-24 0 0,24 0 15,-23 0-15,23 0 0,-24 0 0,25 0 0,-25 0 0,24 0 0,-23 0 0,23 0 0,-24 0 16,24 0-16,24 0 0,-48 0 0,24 0 0,-23 0 0,23 0 0,-24 0 0,24 0 15,-23 0-15,23 0 0,-24 0 0,48 0 0,-24 0 0,-23 0 0,23 0 0,-24 0 16,24 0-16,-23 0 0,23 0 0,-24 0 0,24 0 0,-23 0 0,23 0 0,-24 0 16,24 0-16,-23 0 0,23 0 0,-24 0 0,25 0 0,-25 0 0,24 0 0,-23 0 15,23 0-15,-24 0 0,24 0 0,-23 0 0,23 0 0,-24 0 0,24 0 0,-23 0 16,23 0-16,-24 0 0,24 0 0,-23 0 0,23 0 0,-24 0 16,25 0-16,-25 0 0,24 0 0,-23 0 0,23 0 0,23 0 0,-46 0 0,23 0 15,-24 0-15,24 0 0,-23 0 0,23 0 0,-24 0 0,24 0 0,-23 0 0,23 0 16,-24 0-16,25 0 0,-25 0 0,24 0 0,-23 0 0,23 0 0,-24 0 15,24 0-15,-23 0 0,23 0 0,-24 0 0,24 0 0,-23 0 0,23 0 16,-24 0-16,24 0 0,-23 0 0,23 0 0,-24 0 16,25 0-16,-25 0 0,24 0 0,-23 0 0,23 0 15,-24 0-15,24 0 0,-23 0 0,23 0 0,-24 0 16,24 0-16,-23 0 0,23 0 0,-24 0 0,24 0 16,-23 0-16,23 0 0,-24 0 0,25 0 0,-25 0 15,24 0-15,-23 0 0,23 0 0,-24 0 0,24 0 0,-23 0 16,23 0-16,-24 0 0,24 0 0,-23 0 0,23 0 0,-24 0 15,24 0-15,-23 0 0,23 0 0,-24 0 0,25 0 0,-25 0 16,24 0-16,-23 0 0,23 0 0,-24 0 0,24 0 0,-23 0 0,23 0 16,-24 0-16,24 0 0,-23 0 0,23 0 0,-24 0 0,24 0 0,-23 0 15,23 0-15,-24 0 0,25 0 0,-25 0 0,24 0 0,-23 0 16,23 0-16,-24 0 0,24 0 0,-23 0 0,23 0 0,-24 0 0,24 0 16,-23 0-16,23 0 0,-24 0 0,24 0 0,-23 0 0,23 0 15,-24 0-15,25 0 0,-25 0 0,24 0 0,-23 0 0,23 0 0,-24 0 16,24 0-16,-23 0 0,23 0 0,-24 0 0,24 0 15,-23 0-15,23 0 0,-24 0 0,24 0 0,-23 0 0,23 0 16,-24 0-16,25 0 0,-25 0 0,24 0 0,-23 0 16,23 0-16,-24 0 0,24 0 0,-23 0 0,23 0 15,-24 0-15,24 0 0,-23 0 0,23 0 0,-24 0 0,24 0 16,-23 0-16,23 0 0,-24 0 0,25 0 0,-25 0 16,24 0-16,-23 0 0,23 0 0,-24 0 0,24 0 0,-23 0 0,23 0 15,-24 0-15,24 0 0,-23 0 0,23 0 0,-24 0 0,24 0 16,-23 0-16,23 0 0,-24 0 0,25 0 0,-25 0 0,24 0 15,-23 0-15,23 0 0,-24 0 0,24 0 0,-23 0 0,23 0 0,-24 0 16,24 0-16,-23 0 0,23 0 0,-24 0 0,24 0 0,-23 0 16,23 0-16,-24 0 0,25 0 0,-25 0 0,24 0 0,-23 0 15,23 0-15,-24 0 0,24 0 0,-23 0 0,23 0 0,-24 0 16,24 0-16,-23 0 0,23 0 0,-24 0 0,24 0 16,-23 0-16,23 0 0,-24 0 0,25 0 0,-48 24 0,23-24 0,24 0 15,-23 0-15,23 0 0,-24 0 0,24 0 0,-23 0 0,23 0 0,-24 0 16,24 0-16,-23 0 0,23 0 0,-24 0 0,-23 47 0,71-47 0,-24 0 15,-24 0-15,25 0 0,-25 0 0,24 0 0,-23 0 0,23 0 0,-24 0 0,24 0 0,-23 0 16,23 0-16,-24 0 0,24 0 0,-23 0 0,23 0 0,-24 0 0,24 0 16,-23 0-16,23 0 0,-24 0 0,25 0 0,-25 0 0,24 0 15,-23 0-15,23 0 0,-24 0 0,24 0 0,-23 0 0,23 0 16,-24 0-16,24 0 0,-23 0 0,23 0 0,-24 0 0,24 0 16,-23 0-16,23 0 0,-24 0 0,25 0 0,-25 0 0,24 0 0,-23 0 15,23 0-15,-24 0 0,24 0 0,-23 0 0,23 0 0,-24 0 0,24 0 0,-23 0 16,23 0-16,23 0 0,-46 0 0,23 0 0,-24 0 0,25 0 0,-25 0 0,24 0 15,-23 0-15,23 0 0,-24 0 0,24 0 0,-23 0 0,23 0 0,-24 0 0,24 0 0,-23 0 0,23 0 16,-24 0-16,24 0 0,-23 0 0,23 0 0,-24 0 0,25 0 0,-25 0 0,24 0 0,-23 0 0,23 0 16,-24 0-16,24 0 0,-23 0 0,46 0 0,-23 0 0,-23 0 0,23 0 0,-24 0 15,24 0-15,-23 0 0,23 0 0,-24 0 0,25 0 0,-25 0 0,24 0 0,-23 0 0,23 0 16,-24 0-16,24 0 0,-23 0 0,23 0 0,-24 0 0,24 0 0,-23 0 0,23 0 16,-24 0-16,24 0 0,-23 0 0,23 0 0,-24 0 0,25 0 0,-25 0 0,24 0 15,-23 0-15,23 0 0,-24 0 0,24 0 0,-23 0 0,23 0 0,-24 0 0,24 0 0,-23 0 16,23 0-16,-24 0 0,24 0 0,-23 0 0,23 0 0,24 0 0,-48 0 15,24 0-15,-23 0 0,23 0 0,-24 0 0,24 0 0,-23 0 0,23 0 0,-24 0 0,24 0 16,-23 0-16,23 0 0,-24 0 0,24 0 0,-23 0 0,23 0 0,-24 0 16,25 0-16,-25 0 0,24 0 0,-23 0 0,23 0 0,-24 0 0,24 0 0,-23 0 15,23 0-15,-24 0 0,24 0 0,-23 0 0,23 0 0,-24 0 16,24 0-16,-23 0 0,23 0 0,-24 0 0,25 0 0,-25 0 16,24 0-16,-23 0 0,23 0 0,-24 0 0,24 0 0,-23 0 15,23 0-15,-24 0 0,24 0 0,-23 0 0,23 0 0,-24 0 16,24 0-16,-23 0 0,23 0 0,-24 0 0,25 0 0,-25 0 15,24 0-15,-23 0 0,23 0 0,-24 0 0,24 0 0,-23 0 16,23 0-16,-24 0 0,24 0 0,-23 0 0,23 0 16,-24 0-16,24 0 0,-23 0 0,23 0 0,-24 0 15,25 0-15,-25 0 0,24 0 0,-23 0 0,23 0 0,-24 0 16,24 0-16,-23 0 0,23 0 0,-24 0 0,24 0 0,-23 0 0,23 0 16,-24 0-16,24 0 0,-23 0 0,23 0 0,-24 0 0,25 0 15,-25 0-15,24 0 0,-23 0 0,23 0 0,-24 0 0,24 0 0,-23 0 16,23 0-16,-24 0 0,24 0 0,-23 0 0,23 0 0,-24 0 0,24 0 15,-23 0-15,23 0 0,-24 0 0,25 0 0,-25 0 0,24 0 16,-23 0-16,23 0 0,-24 0 0,24 0 0,-23 0 0,23 0 16,-24 0-16,24 0 0,-23 0 0,23 0 0,-24 0 0,24 0 15,-23 0-15,23 0 0,-24 0 0,25 0 0,-25 0 0,24 0 0,-23 0 16,23 0-16,-24 0 0,24 0 0,-23 0 0,23 0 0,-24 0 0,24 0 0,-23 0 16,23 0-16,-24 0 0,24 0 0,-23 0 0,23 0 0,-24 0 0,25 0 15,-25 0-15,48 0 0,-24 0 0,-24 0 0,24 0 0,-23 0 0,23 0 0,-24 0 16,24 0-16,-23 0 0,23 0 0,-24 0 0,24 0 0,-23 0 0,23 0 0,-24 0 15,25 0-15,-25 0 0,24 0 0,-23 0 0,23 0 0,-24 0 0,24 0 16,-23 0-16,23 0 0,-24 0 0,24 0 0,-23 0 0,23 0 0,-24 0 16,24 0-16,-23 0 0,23 0 0,-24 0 0,25 0 0,-25 0 15,24 0-15,-23 0 0,23 0 0,-24 0 0,24 0 16,-23 0-16,23 0 0,-24 0 0,24 0 0,-23 0 16,23 0-16,-24 0 0,24 0 0,-23 0 15,23 0-15,-24 0 0,25 0 0,-25 0 16,24 0-16,-23 0 0,23 0 0,-24 0 0,24 0 15,-23 0-15,23 0 0,-24 0 0,24 0 16,-23 0-16,23 0 16,-24 0-16,24 0 0,-23 0 15,23 0-15,-24 0 16,25 0-16,-25 0 16,24 0-1,-23 0 1,23 0 15,-24 0-31,24 0 16,-23 0-16,23 0 15,-24 0-15,24 0 0,-23 0 0,23 0 16,-24 0-16,24 0 0,-23 0 16,23 0-16,-24 0 15,25 0 16,-25 0 1,24 0-17,-23 0-15,23 0 16,-24 0-16,24 0 16,-23 0-1,23 0 1,-24 0 15</inkml:trace>
  <inkml:trace contextRef="#ctx0" brushRef="#br0" timeOffset="29260.138">4045 16534 0,'24'0'78,"23"0"-62,-24 0-16,24 0 0,-23 0 0,23 0 0,-24 0 0,24 0 0,-23 0 15,23 0-15,-24 0 0,25 0 0,-25 0 0,24 0 0,-23 0 0,23 0 0,-24 0 0,48 0 0,-24 0 16,-24 0-16,24 0 0,-23 0 0,23 0 0,-24 0 0,24 0 0,-23 0 0,23 0 0,-24 0 0,25 0 0,-25 0 0,48 0 16,-1 0-16,-23 0 0,-23 0 0,23 0 0,47 0 0,-47 0 0,-24 0 0,24 0 0,-23 0 0,23 0 0,47 0 15,-47 0-15,-23 0 0,23 0 0,-24 0 0,24 0 0,-23 0 0,23 0 0,-24 0 0,48 0 0,-24 0 0,23 0 0,-46 0 0,23 0 0,94 23 16,-117-23-16,23 0 0,-24 0 0,24 0 0,-23 0 0,23 0 0,-24 0 0,24 0 0,-23 0 0,23 0 0,-24 0 0,24 0 0,118 0 16,-118 0-16,-23 0 0,23 0 0,-24 0 0,24 0 0,-23 0 0,23 0 0,-24 0 0,24 0 0,-23 0 15,23 0-15,23 0 0,-46 0 0,46 0 0,-22 0 0,-25 0 0,24 0 0,47 0 0,-47 0 0,-23 0 16,23 0-16,-24 0 0,118 0 0,-94 0 0,-23 0 0,23 0 0,-24 0 0,25 0 0,-25 0 0,24 0 0,-23 0 0,23 0 15,-24 0-15,24 0 0,-23 0 0,46 0 0,-23 0 0,-23 0 0,23 0 0,-24 0 0,24 0 0,-23 0 0,23 0 0,-24 0 0,25 0 16,-25 0-16,24 0 0,-23 0 0,23 0 0,23 0 0,-46 0 0,23 0 0,-24 0 0,24 0 0,-23 0 0,23 0 0,-24 0 0,24 0 0,-23 0 16,23 0-16,-24 0 0,25 0 0,-25 0 0,48 0 0,-24 0 0,47 0 0,-24 0 0,-23 0 15,-23 0-15,23 0 0,165 0 0,-189 0 0,24 0 0,-23 0 0,23 0 0,-24 0 16,24 0-16,-23 0 0,23 0 0,-24 0 0,24 0 0,-23 0 0,23 0 0,23 0 0,-46 0 0,23 0 0,-24 0 0,25 0 0,-25 0 16,24 0-16,-23 0 0,23 0 0,-24 0 0,24 0 0,-23 0 0,46 0 0,-23 0 0,-23 0 0,23 0 15,-24 0-15,24 0 0,-23 0 0,23 0 0,-24 0 0,25 0 0,-25 0 0,48 0 0,-24 0 0,-24 0 16,24 0-16,-23 0 0,23 0 0,-24 0 0,24 0 0,-23 0 0,23 0 0,23 0 0,-46 0 0,23 0 15,-24 0-15,25 0 0,-25 0 0,24 0 0,-23 0 0,23 0 0,-24 0 0,24 0 0,-23 0 0,23 0 16,-24 0-16,24 0 0,-23 0 0,23 0 0,-24 0 0,24 0 0,-23 0 0,23 0 0,-24 0 0,25 0 0,22 0 16,-46 0-16,23 0 0,-24 0 0,24 0 0,-23 0 0,23 0 0,-24 0 0,24 0 0,-23 0 0,23 0 0,-24 0 0,24 0 15,-23 0-15,23 0 0,-24 0 0,25 0 0,-25 0 0,24 0 0,24 0 0,-48 0 0,24 0 0,47 0 16,-47 0-16,-23 0 0,23 0 0,-24 0 0,24 0 0,-23 0 0,23 0 0,-24 0 0,25 0 0,-25 0 0,24 0 16,24 0-16,-48 0 0,24 0 0,-23 0 0,23-23 0,-24 23 0,24 0 0,-23 0 0,23 0 0,-24 0 0,24 0 15,-23 0-15,23 0 0,-24 0 0,25 0 0,-25 0 0,24 0 0,-23 0 0,23 0 0,-24 0 0,24 0 0,-23 0 0,23 0 16,-24 0-16,24 0 0,24 0 0,-48 0 0,24 0 0,-23 0 0,23 0 0,-24 0 0,25 0 0,22 0 15,-46 0-15,93 0 0,-93 0 0,23 0 0,-24 0 0,24 0 0,-23 0 0,23 0 16,-24 0-16,24 0 0,-23 0 0,23 0 0,-24 0 0,25 0 0,-25 0 0,24 0 0,-23 0 0,23 0 0,-24 0 16,24 0-16,-23 0 0,23 0 0,-24 0 0,24 0 0,-23 0 0,23 0 0,-24 0 15,24 0-15,-23 0 0,23 0 0,-24 0 0,25 0 0,-25 0 16,24 0-16,-23 0 0,23 0 0,-24 0 0,24 0 0,-23 0 16,23 0-16,-24 0 0,24 0 0,-23 0 0,23 0 0,-24 0 0,24 0 15,-23 0-15,23 0 0,-24 0 0,25 0 0,-25 0 0,24 0 16,-23 0-16,23 0 0,-24 0 0,24 0 0,-23 0 0,23 0 0,-24 0 15,24 0-15,-23 0 0,23 0 0,-24 0 0,24 0 0,-23 0 0,23 0 16,-24 0-16,25 0 0,-25 0 0,24 0 0,-23 0 0,23 0 0,-24 0 0,24 0 16,-23 0-16,23 0 0,-24 0 0,24 0 0,-23 0 0,23 0 0,-24 0 15,24 0-15,-23 0 0,23 0 0,-24 0 0,25 0 0,-25 0 16,24 0-16,-23 0 0,23 0 0,-24 0 16,24 0-16,-23 0 0,23 0 15,-24 0 1,24 0-1,-23 0 1,23 0 0,-24 0-1,24 0-15,-47-24 16,24 24-16,23 0 16,-24 0-16,25 0 15,-48-47-15,23 47 0,24 0 16,-23 0-1,23 0 1,-24 0 15</inkml:trace>
  <inkml:trace contextRef="#ctx0" brushRef="#br0" timeOffset="36528.377">3763 18509 0,'23'0'109,"25"0"-109,-25 0 16,24 0-16,-23 0 0,23 0 0,-24 0 0,24 0 0,-23 0 0,23 0 0,-24 0 16,24 0-16,-23 0 0,23 0 0,-24 0 0,24 0 0,-23-23 0,23 23 0,-24 0 0,25 0 0,-25 0 0,48 0 15,-24 0-15,-24 0 0,24 0 0,-23 0 0,23 0 0,-24 0 0,24 0 0,-23 0 0,23 0 0,-24 0 0,24 0 0,24 0 16,0-47-16,-48 47 0,24 0 0,24 0 0,-48 0 0,48 0 0,-24 0 0,-24 0 16,118 0-16,-94 0 0,-23 0 0,23 0 0,-24 0 0,25 0 0,-25 0 0,24 0 0,-23 0 0,23 0 15,-24 0-15,24 0 0,-23 0 0,23 0 0,-24 0 0,24 0 0,-23 0 0,23 0 0,-24 0 0,24 0 16,-23 0-16,23 0 0,-24 0 0,25 0 0,-25 0 0,24 0 0,-23 0 0,23 0 15,-24 0-15,24 0 0,-23 0 0,23 0 0,-24 0 0,24 0 0,-23 0 0,23 0 16,-24 0-16,24 0 0,24 0 0,-48 0 0,25 0 0,-25 0 0,24 0 16,-23 0-16,23 0 0,-24 0 0,24 0 0,-23 0 0,23 0 0,-24 0 0,24 0 15,-23 0-15,23 0 0,-24 0 0,24 0 0,-23 0 0,23 0 0,-24 0 16,25 0-16,-25 0 0,24 0 0,-23 0 0,23 0 0,-24 0 0,24 0 16,-23 0-16,23 0 0,-24 0 0,24 0 0,-23 0 0,23 0 0,-24 0 0,24 0 15,-23 0-15,23 0 0,-24 0 0,25 0 0,-25 0 0,24 0 0,-23 0 16,23 0-16,-24 0 0,24-24 0,-23 24 0,23 0 0,-24 0 0,24 0 0,-23 0 15,23 0-15,-24 0 0,24 0 0,-23 0 0,23 0 0,-24 0 0,25 0 0,22 0 16,-46 0-16,23 0 0,-24 0 0,48 0 0,-24 0 0,-24 0 0,24 0 16,-23 0-16,23 0 0,-24 0 0,24 0 0,-23 0 0,23 0 0,-24 0 0,25 0 0,-25-47 0,24 47 15,-23 0-15,23 0 0,-24 0 0,24 0 0,-23 0 0,23 0 0,-24 0 0,24-24 0,-23 24 16,23 0-16,-24 0 0,24 0 0,-23 0 0,23 0 0,-47-47 0,23 47 0,25 0 0,-25 0 16,24 0-16,24 0 0,-48 0 0,24 0 0,-23 0 0,23 0 0,-24 0 0,24 0 15,24 0-15,-48 0 0,24 0 0,-23 0 0,23 0 0,-24 0 0,25 0 0,-25 0 16,24 0-16,-23 0 0,23 0 0,-24 0 0,24 0 0,-23 0 0,23 0 0,-24 0 0,24 0 0,-23 0 15,23 0-15,-24 0 0,24 0 0,-23 0 0,23 0 0,-24 0 0,25 0 0,-25 0 0,24 0 0,-23 0 16,23 0-16,-24 0 0,24 0 0,-23 0 0,23 0 0,-24 0 0,24 0 0,-23 0 0,46 0 16,-23 0-16,-23 0 0,46 0 0,-22 0 0,-25 0 0,24 0 0,-23 0 0,23 0 15,-24 0-15,24 0 0,-23 0 0,46 0 0,-23 0 0,-23 0 0,23 0 0,-24 0 16,24 0-16,-23 0 0,23 0 0,-24 0 0,25 0 0,-25 0 0,24 0 16,-23 0-16,23 0 0,-24 0 0,24 0 0,-23 0 0,23 0 0,-24 0 0,24 0 15,-23 0-15,23 0 0,-24 0 0,24 0 0,-23 0 0,23 0 0,-24 0 0,25 0 0,-25 0 16,24 0-16,-23 0 0,23 0 0,-24 0 0,24 0 0,-23 0 0,23 0 0,-24 0 15,24 0-15,-23 0 0,23 0 0,-24 0 0,24 0 0,-23 0 0,23 0 0,-24 0 0,25 0 16,-25 0-16,24 0 0,-23 0 0,23 0 0,-24 0 0,24 0 0,-23 0 0,46 0 16,-23 0-16,-23 0 0,23 0 0,-24 0 0,24 0 0,-23 0 0,23 0 0,-24 0 15,25 0-15,-25 0 0,24 0 0,-23 0 0,23 0 0,-24 0 0,24 0 0,-23 0 16,23 0-16,-24 0 0,-23 24 0,47-24 0,-23 0 0,23 0 0,-24 0 0,24 0 0,-23 0 16,23 0-16,-24 0 0,25 0 0,-25 0 0,24 0 0,-23 0 0,23 0 0,-24 0 0,24 0 15,-23 0-15,23 0 0,-47 47 0,23-47 0,24 0 0,-23 0 0,23 0 0,-24 0 0,24 0 16,-23 0-16,46 0 0,-22 0 0,-25 0 0,24 0 0,-23 0 0,23 0 0,-24 0 15,24 0-15,-23 0 0,23 0 0,-24 0 0,24 0 0,-23 0 0,23 0 0,-24 0 0,24 0 16,-23 0-16,23 0 0,-24 0 0,25 0 0,-25 0 0,24 0 0,-23 0 0,23 0 0,-24 0 16,24 0-16,-23 0 0,23 0 0,-24 0 0,24 0 0,-23 0 0,23 0 0,-24 0 0,24 0 15,-23 0-15,23 0 0,-24 0 0,25 0 0,22 0 0,-46 0 0,23 0 0,-24 0 16,24 0-16,-23 0 0,23 0 0,-24 0 0,24 0 0,24 0 0,-48 0 0,24 0 0,-23 0 16,23 0-16,-24 0 0,25 0 0,-25 0 0,24 0 0,24 0 0,-48 0 0,24 0 0,-23 0 15,23 0-15,-24 0 0,24 0 0,-23 0 0,23 0 0,-24 0 0,24 0 0,-23 0 0,23 0 0,-24 0 0,25 0 16,-25 0-16,24 0 0,24 0 0,-48 0 0,24 0 0,47 0 0,-47 0 15,-23 0-15,23 0 0,-24 0 0,24 0 0,-23 0 0,23 0 0,-24 0 0,25 0 0,46 0 16,-47 0-16,-24 0 0,24 0 0,-23 0 0,23 0 0,-24 0 0,24 0 0,-23 0 0,46 0 16,-23 0-16,-23 0 0,23 0 0,-24 0 0,25 0 0,-25 0 0,24 0 0,-23 0 0,23 0 0,23 0 15,-46 0-15,23 0 0,47 0 0,-47 0 0,-24 0 0,24 0 16,-23 0-16,23 0 0,-24 0 0,25 0 0,-25 0 0,24 0 0,-23 0 0,23 0 0,-24 0 16,24 0-16,-23 0 0,23 0 0,-24 0 0,24 0 0,-23 0 0,23 0 0,-24 0 0,24 0 15,-23 0-15,23 0 0,-24 0 0,25 0 0,-25 0 0,24 0 0,-23 0 0,23 0 0,-24 0 16,24 0-16,-23 0 0,46 0 0,-23 0 0,-23 0 0,23 0 0,23 0 15,-46 0-15,23 0 0,24 0 0,-48 0 0,24 0 0,-23 0 0,23 0 0,-24 0 0,24 0 16,-23 0-16,23 0 0,-24 0 0,24 0 0,-23 0 0,23 0 0,-24 0 0,24 0 0,-23 0 16,23 0-16,-24 0 0,25 0 0,-25 0 0,24 0 0,-23 0 0,23 0 0,-24 0 0,24 0 0,-23 0 15,23 0-15,-24 0 0,24 0 0,-23 0 0,46 23 0,-23-23 0,-23 0 0,23 0 16,24 0-16,-48 0 0,24 0 0,-23 0 0,23 0 0,-24 0 0,24 0 16,-23 0-16,23 0 0,-24 0 0,24 0 0,-23 0 0,23 0 0,-24 0 15,24 0-15,-23 0 0,23 0 0,-24 0 0,25 0 0,-25 0 0,24 0 0,-23 0 16,23 0-16,-24 0 0,24 0 0,-23 0 0,23 0 0,-24 0 15,24 0-15,-23 0 0,23 0 0,-24 0 0,24 0 0,-47 48 0,71-48 16,-48 0-16,25 0 0,-25 0 0,24 0 0,-23 0 0,23 0 0,-24 0 0,48 0 16,-24 0-16,-24 0 0,24 0 0,-23 0 0,23 0 0,-24 0 0,24 0 0,-23 0 15,23 0-15,-24 0 0,25 0 0,-25 0 0,24 0 0,-23 0 0,23 0 0,-24 0 0,24 0 16,24 0-16,-48 0 0,24 0 0,-23 0 0,23 0 0,-24 0 0,24 0 16,-23 0-16,23 0 0,-24 0 0,25 0 0,-25 0 0,24 0 0,-23 0 0,23 0 0,-24 0 15,24 0-15,-23 0 0,23 0 0,-24 0 0,24 0 0,-23 0 0,23 0 0,-24 0 0,24 0 16,-23 0-16,23 0 0,-24 0 0,25 0 0,-25 0 0,24 0 0,-23 0 0,23 0 15,-24 0-15,24 0 0,-23 0 0,23 0 0,-24 0 0,24 0 0,-23 0 0,46 0 16,-23 0-16,-23 0 0,23 0 0,-24 0 0,25 0 0,-25 0 0,24 0 0,-23 0 0,23 0 16,-24 0-16,24 0 0,-23 0 0,23 0 0,-24 0 0,24 0 0,-23 0 15,23 0-15,-24 0 0,24 0 0,-23 0 0,23 0 0,-24 0 0,25 0 16,-25 0-16,24 0 0,-23 0 0,23 0 0,-24 0 0,24 0 16,-23 0-16,23 0 0,-24 0 0,24 0 0,-23 0 0,23 0 15,-24 0-15,24 0 0,-23 0 0,23 0 0,-24 0 0,25 0 16,-25 0-16,24 0 0,-23 0 0,23 0 0,-24 0 0,24 0 15,-23 23-15,23-23 0,-24 0 0,24 0 0,-23 0 0,23 0 0,-24 0 16,24 0-16,-23 0 0,23 0 0,-24 0 0,25 0 0,-25 0 0,24 0 0,-23 0 16,23 0-16,-24 0 0,24 0 0,-23 0 0,23 0 0,-24 0 0,24 0 15,-23 0-15,23 0 0,-24 0 0,24 0 0,-23 0 0,23 0 0,-24 0 0,25 0 16,-25 0-16,24 0 0,-23 0 0,23 0 0,-24 0 0,24 0 0,-23 0 0,23 0 0,-24 0 16,24 0-16,-23 0 0,23 0 0,-24 0 0,24 0 0,-23 0 0,23 0 0,-24 0 0,25 0 0,-25 0 0,24 0 15,-23 0-15,23 0 0,-24 0 0,24 0 0,-23 0 0,23 0 0,-24 0 0,24 0 0,-23 0 0,23 0 16,-24 0-16,24 0 0,-23 0 0,23 0 0,-24 0 0,25 0 0,-25 0 0,24 0 0,-23 0 0,23 0 0,-24 0 15,24 0-15,-23 0 0,23 0 0,23 0 0,-46 0 0,23 0 0,-24 0 0,24 0 0,-23 0 0,23 0 0,-24 0 16,25 0-16,-25 0 0,24 0 0,-23 0 0,46 0 0,-23 0 0,-23 0 0,23 0 0,47 0 16,-47 0-16,-24 0 0,24 0 0,24 0 0,-48 0 0,25 0 0,-25 0 0,24 0 0,-23 0 15,23 0-15,-24 0 0,24 0 0,-23 0 0,23 0 0,-24 0 0,24 0 0,-23 0 16,23 0-16,-24 0 0,24 0 0,-23 0 0,23 0 0,-24 0 0,25 0 0,-25 0 16,24 0-16,-23 0 0,23 0 0,-24 0 0,24 0 0,-23 0 0,23 0 0,-24 0 15,24 0-15,-23 0 0,23 0 0,-24 0 0,24 0 0,-23 0 0,23 0 16,-24 0-16,25 0 0,-25 0 0,24 0 0,-23 0 0,23 0 0,-24 0 15,24 0-15,-23 0 0,23 0 0,-24 0 0,24 0 0,-23 0 0,23 0 0,-24 0 16,24 0-16,-23 0 0,23 0 0,-24 0 0,25 0 0,-25 0 16,24 0-16,-23 0 0,23 0 0,-24 0 15,24 0-15,-23 0 0,23 0 16,-24 0-16,24 0 16,-23 0-16,23 0 0,-24 0 0,24 0 15,-23 0-15,23 0 0,-24 0 0,25 0 16,-25 0-16,24 0 0,-23 0 0,23 0 15,-24 0-15,24 0 0,-23 0 16,23 0-16,-24 0 16,24 0-1,-23 0 1,23 0 0,-24 0-16,24 0 0,-23 0 15,23 0-15,-24 0 0,25 0 0,-25 0 16,24 0-16,-23 0 0,23 0 0,-24 0 0,24 0 15,-23 0-15,23 0 0,-24 0 0,24 0 16,-23 0-16,23 0 0,-24 0 16,24 0-1,-23 0 1,23 0 15,-24 0 16</inkml:trace>
  <inkml:trace contextRef="#ctx0" brushRef="#br0" timeOffset="41064.886">3975 20132 0,'23'0'94,"24"0"-79,-23 0-15,23 0 0,-24 0 0,24 0 0,-23 0 0,23 0 0,-24 0 0,24 0 16,-23 0-16,23 0 0,-24 0 0,25 0 0,-25 0 0,24 0 0,-23 0 0,46 0 0,-23 0 0,-23 0 15,23 0-15,-24 0 0,24 0 0,-23 0 0,23 0 0,-24 0 0,24 0 0,-23 0 0,23 0 0,165 0 16,-189 0-16,24 0 0,-23 0 0,23 0 0,-24 0 0,24 0 0,-23 0 0,23 0 0,-24 0 0,24 0 0,95 0 16,-119 0-16,24 0 0,-23 0 0,23 0 0,-24 0 0,24 0 0,-23 0 0,23 0 0,-24 0 0,24 0 0,-23 0 0,23 0 0,94 0 15,-118 0-15,25 0 0,-25 0 0,24 0 0,-23 0 0,23 0 0,-24 0 0,24 0 0,-23 0 0,23 0 0,-24 0 0,24 0 0,-23 0 0,117 0 16,-94 0-16,-24 0 0,25 0 0,-25 0 0,24 0 0,-23 0 0,46 0 0,-23 0 0,-23 0 0,46 0 16,142 0-16,-165 0 0,-24 0 0,25 0 0,-25 0 0,24 0 0,-23 0 0,23 0 0,-24 0 15,48 0-15,-1 0 0,-23 0 0,-23 0 0,23 0 0,-24 0 0,24 0 0,-23 0 0,23 0 0,-24 0 16,25 0-16,-25 0 0,118 0 0,-94 0 0,-23 0 0,23 0 0,-24 0 0,24 0 0,-23 0 15,23 0-15,-24 0 0,95 0 0,-95 0 0,25 0 0,-25 0 0,24 0 0,-23 0 0,23 0 16,-24 0-16,24 0 0,-23 0 0,187 0 0,-164 0 0,-23 0 16,23 0-16,-24 0 0,25 0 0,-25 0 0,118 0 0,-94 0 0,-23 0 0,23 0 0,-24 0 0,24 0 15,-23 0-15,23 0 0,-24 0 0,24 0 0,24 0 0,0 0 0,-48 0 0,24 0 0,-23 0 0,23 0 16,-24 0-16,24 0 0,-23 0 0,23 0 0,-24 0 0,48 0 0,-24 0 0,-24 0 0,24 0 16,-23 0-16,23 0 0,-24 0 0,25 0 0,-25 0 0,24 0 0,24 0 0,23 0 15,-47 0-15,-24 0 0,24 0 0,-23 0 0,23 0 0,-24 0 0,24 0 0,24 0 0,-48 0 0,25 0 0,-25 0 16,24 0-16,-23 0 0,23 0 0,-24 0 0,24 0 0,-23 0 0,23 0 0,23 0 0,-46 0 0,23 0 15,-24 0-15,24 0 0,-23 0 0,23 0 0,-24 0 0,25 0 0,-25 0 0,24 0 0,-23 0 0,46 0 0,-23 0 16,-23 0-16,23 0 0,-24 0 0,24 0 0,-23 0 0,23 0 0,-24 0 0,24 0 0,-23 0 0,23 0 0,47 0 16,-47 0-16,47 0 0,-47 0 0,-23 0 0,23 0 0,-24 0 0,24 0 0,-23 0 0,23 0 0,23 0 15,-46 23-15,23-23 0,-24 0 0,25 0 0,-25 0 0,24 0 0,-23 0 0,23 0 0,-24 0 0,24 0 0,-23 0 0,23 0 16,23 0-16,-46 0 0,23 0 0,-24 0 0,24 0 0,-23 0 0,23 0 0,-24 0 0,25 0 0,-25 0 16,24 0-16,-23 0 0,23 0 0,-24 0 0,24 0 0,-23 0 0,23 0 0,-24 0 0,24 0 0,-23 0 0,23 0 15,23 0-15,-46 0 0,46 0 0,-22 0 0,-25 0 0,24 0 0,-23 0 16,23 0-16,23 0 0,-46 0 0,23 0 0,-24 0 0,24 0 0,-23 0 0,23 0 15,-24 0-15,24 0 0,24 0 0,-48 0 0,25 0 0,-25 0 0,24 0 0,-23 0 16,23 0-16,-24 0 0,24 0 0,-23 0 0,23 0 0,-24 0 16,24 0-16,-23 0 0,23 0 0,-24 0 0,24 0 0,-23 0 15,23 0-15,-24 0 0,25 0 0,-25 0 0,24 0 16,-23 0-16,23 0 0,-24 0 0,24 0 0,-23 0 0,23 0 16,-24 0-16,24 0 0,-23 0 0,23 0 0,-24 0 0,24 0 0,-23 0 15,23 0-15,-24 0 0,25 0 0,-25 0 0,24 0 0,-23 0 0,23 0 16,-24 0-16,24 0 0,-23 0 0,23 0 0,-24 0 0,24 0 0,-23 47 15,23-47-15,-24 0 0,24 0 0,-23 0 0,23 0 0,-24 0 0,25 0 0,22 0 0,-46 0 16,23 0-16,-24 0 0,24 0 0,-23 0 0,23 0 0,-24 0 0,24 0 0,-23 0 0,23 0 0,23 0 16,-46 0-16,23 0 0,-24 0 0,25 0 0,-25 0 0,24 0 0,-23 0 0,23 0 0,-24 0 0,24 0 0,47 0 15,-47 0-15,-23 0 0,23 0 0,47 0 0,-47 0 0,-24 0 0,25 0 16,22 0-16,-46 0 0,23 0 0,-24 0 0,24 0 0,-23 0 0,23 0 0,-24 0 0,24 0 16,-23 0-16,46 0 0,-23 0 0,-23 0 0,23 0 0,-24 0 0,25 0 0,-25 0 0,24 0 0,-23 0 0,23 0 15,-24 0-15,48 0 0,-24 0 0,-24 0 0,24 0 0,-23 0 0,23 0 0,-24 0 0,24 0 0,-23 0 0,23 0 16,-24 0-16,48 0 0,-24 0 0,47 0 0,-47 0 0,-23 0 0,23 0 0,-24 0 15,24 0-15,-23 0 0,117 0 0,-94 0 0,-24 0 0,25 0 0,-25 0 0,24 0 0,-23 0 16,23 0-16,-24 0 0,24 0 0,-23 0 0,46 0 0,-23 24 0,-23-24 0,23 0 0,-24 0 0,24 0 0,-23 0 0,23 0 16,-24 0-16,25 0 0,-25 0 0,24 0 0,24 0 0,-48 0 0,24 0 0,-23 0 0,23 0 0,-24 0 0,24 0 0,-23 0 15,23 0-15,-24 0 0,24 0 0,-23 0 0,23 0 0,47 47 0,-47-47 0,-23 0 0,23 0 0,-24 0 0,95 0 16,-95 0-16,24 0 0,-23 0 0,23 0 0,47 0 0,-47 0 0,-24 0 0,25 0 16,-25 0-16,24 0 0,-23 0 0,23 0 0,-24 0 0,24 0 0,-23 0 0,46 0 0,-23 0 0,-23 0 0,23 0 0,-24 0 15,24 0-15,-23 0 0,23 0 0,-24 0 0,25 0 0,-25 0 0,24 23 0,47-23 0,-47 0 0,-23 0 16,23 0-16,-24 0 0,24 0 0,-23 0 0,23 0 0,-24 0 0,24 0 0,-23 0 0,23 0 0,47 0 15,-23 0-15,-24 0 0,-24 0 0,118 0 0,-94 0 0,-23 0 0,23 0 0,117 0 16,-93 0-16,-24 0 0,-23 0 0,23 0 0,-24 0 0,24 0 0,-23 0 0,23 0 0,-24 0 0,24 0 0,-23 0 0,46 0 16,-23 0-16,-23 0 0,23 0 0,-24 0 0,25 0 0,-25 0 0,24 0 0,-23 0 0,23 0 0,-24 0 0,24 0 0,-23 0 0,23 0 0,-24 0 0,95 0 15,-95 0-15,48 0 0,-1 0 0,1 0 0,-24 0 0,-23 0 0,23 0 0,23 0 0,-46 0 0,23 0 0,-24 0 0,24 0 0,-23 48 0,187-48 16,-163 0-16,-25 0 0,24 0 0,-23 0 0,117 0 0,-94 0 0,-24 0 0,24 0 0,-23 0 16,46 0-16,71 0 0,-93 0 0,-25 0 0,24 0 0,-23 0 0,46 0 0,-23 0 0,-23 0 0,23 0 0,-24 0 0,24 0 0,-23 0 0,23 0 15,-24 0-15,118 0 0,-93 0 0,-25 0 0,48 0 0,-24 0 0,-24 0 0,24 0 0,-23 0 0,23 0 0,23 0 0,-46 0 0,23 0 0,-24 0 16,24 0-16,118 0 0,-118 0 0,24 0 0,-48 0 0,24 0 0,-23 0 0,23 0 0,23 0 0,-46 0 0,23 0 0,23 0 15,-46 0-15,23 0 0,-24 0 0,166 0 0,-166 0 0,24 0 0,-23 0 0,46 0 0,48 0 0,-95 0 0,24 0 16,-23 0-16,46 0 0,-22 0 0,187 0 0,-188 0 0,-24 0 0,24 0 0,-23 0 0,23 0 0,-24 0 0,24 0 16,-23 0-16,23 0 0,-24 0 0,25 0 0,-25 0 0,95 0 0,-95 0 0,24 0 0,-23 0 0,23 0 0,-24 0 0,24 0 0,-23 0 15,23 0-15,-24 0 0,24 0 0,-23 0 0,23 0 0,-24 0 0,95 0 0,-94 0 0,23 0 0,-24 0 0,24 0 0,-23 0 0,23 0 16,-24 0-16,24 0 0,-23 0 0,23 0 0,-24 0 0,24 0 0,-23 0 0,164 0 0,-164 0 0,23 0 0,-24 0 0,24 0 16,47 0-16,-47 0 0,-23 0 0,23 0 0,-24 0 0,24 0 0,24 0 0,-48 0 0,25 0 0,-25 0 0,24 0 15,-23 0-15,23 0 0,-24 0 0,24 0 0,-23 0 0,46 0 0,-23 0 0,94 0 0,-70 0 16,-48 0-16,25 0 0,-25 0 0,24 0 0,-23 0 0,23 0 0,-24 0 0,24 0 0,-23 0 0,93 0 0,-93 0 15,23 0-15,-24 0 0,24 0 0,-23 0 0,23 0 0,-24 0 0,25 0 0,-25 0 0,24 0 0,-23 0 0,23 0 0,47 0 0,-47 0 16,-24 0-16,24 0 0,-23 0 0,23 0 0,47 0 0,-47 0 0,-24 0 0,25 0 0,-25 0 0,24 0 0,47 0 16,-23 0-16,-24 0 0,-24 0 0,24 0 0,-23 0 0,23 0 0,-24 0 0,24 0 0,24 0 0,-48 0 0,25 0 0,-25 0 0,95 0 15,-48 0-15,-46 0 0,23 0 0,-24 0 0,24 0 0,-23 0 0,23 0 0,-24 0 0,48 0 0,-24 0 0,-24 0 0,25 0 0,22 0 0,-46 0 0,93 0 16,-93 0-16,23 0 0,-24 0 0,48 0 0,-24 0 0,-24 0 0,24 0 0,-23 0 0,23 0 0,24 0 0,-48 0 0,24 0 0,-23 0 0,23 0 0,117 0 16,-117 0-16,-23 0 0,23 0 0,-24 0 0,95 0 0,-95 0 0,25 0 0,-25 0 15,24 0-15,-23 0 0,93 0 0,-93 0 0,46 0 0,-23 0 0,-23 0 0,23 0 0,-24 0 0,24 0 0,-23 0 0,23 0 0,-24 0 16,119 0-16,-95 0 0,-24 0 0,24 0 0,-23 0 0,23 0 0,-24 0 0,24 0 0,-23 0 15,23 0-15,-24 0 0,48 0 0,-24 0 0,-24 0 0,25 0 0,-25 0 0,24 0 0,-23 0 16,23 0-16,-24 0 0,24 0 0,-23 0 0,23 0 0,-24 0 0,24 0 0,-23 0 16,23 0-16,-24 0 0,24 0 0,-23 0 0,23 0 0,-24 0 15,25 0-15,-25 0 0,24 0 0,-23 0 0,23 0 0,-24 0 0,24 0 16,-23 0-16,23 0 0,-24 0 0,24 0 0,-23 0 0,23 0 0,-24 0 0,24 0 16,-23 0-16,23 0 0,-24 0 0,25 0 0,-25 0 0,24 0 0,-23 0 0,23 0 15,23 0-15,-46 0 0,23 0 0,-24 0 0,48 0 0,-24 0 16,-24 0-16,24 0 0,-23 0 0,23 0 0,-24 0 0,25 0 0,-25 0 0,24 0 15,-23 0-15,23 0 0,-24 0 0,24 0 0,-23 0 0,23 0 0,-24 0 0,24 0 16,-23 0-16,23 0 0,-24 0 0,24 0 0,-23 0 0,23 0 16,-24 0-16,25 0 0,-25 0 0,24 0 15,-23 0-15,23 0 0,-24 0 0,24 0 0,-23 0 16,23 0-16,-24 0 16,24 0 15</inkml:trace>
  <inkml:trace contextRef="#ctx0" brushRef="#br0" timeOffset="42427.171">4257 21872 0,'23'0'78,"24"0"-78,-23 0 0,23 0 0,-24 0 0,25 0 0,-25 0 0,24 0 0,-23 0 15,23 0-15,-24 0 0,24 0 0,-23 0 0,23 0 0,-24 0 0,24 0 0,-23 0 0,23 0 0,47 0 0,-47 0 16,-24 0-16,25 0 0,-25 0 0,24 0 0,47 0 0,-23 0 0,-24 0 0,23 0 0,-46 0 0,23 0 0,23 0 0,-46 0 0,164 0 16,-164 0-16,46 0 0,-23 0 0,-23 0 0,46 0 0,-23 0 0,-23 0 0,23 0 0,23 0 0,-46 0 0,23 0 0,-24 0 0,166 0 15,-119 0-15,1 0 0,-48 0 0,24 0 0,-23 0 0,46 0 0,119 0 0,-166 0 0,24 0 0,-23 0 0,164 0 16,-165 0-16,24 0 0,-23 0 0,23 0 0,23 0 0,-46 0 0,23 0 0,-24 0 0,25 0 0,-25 0 0,24 0 16,-23 0-16,23 0 0,47 0 0,-24 0 0,-23 0 0,-23 0 0,23 0 0,-24 0 0,24 0 0,-23 0 0,23 0 0,-24 0 0,25 0 0,-25 0 15,24 0-15,24 0 0,-48 0 0,24 0 0,-23 0 0,23 0 0,-24 0 0,24 0 0,-23 0 0,23 0 0,-24 0 0,24 0 16,-23 0-16,46 0 0,1 0 0,-24 0 0,-23 0 0,23 0 0,23 0 15,-46 0-15,23 0 0,-24 0 0,48 0 0,-24 0 0,-24 0 0,24 0 0,-23 0 0,23 0 16,-24 0-16,25 0 0,-25 0 0,24 0 0,-23 0 0,23 0 0,-24 0 0,24 0 16,-23 0-16,23 0 0,-24 0 0,24 0 0,-23 0 0,23 0 15,-24 0-15,24 0 0,-23 0 0,23 0 16,-24 0-16,25 0 16,-25 0-1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08:51.489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15546 10325 0,'23'0'78,"24"0"-63,-23 0-15,23 0 0,-24 0 0,24 0 0,-23 0 0,23 0 16,-24 0-16,25 0 0,-25 0 0,24 0 0,-23 0 0,23 0 0,-24 0 0,24 0 0,-23 0 0,23 0 16,-24-24-16,24 24 0,-23 0 0,23 0 0,-24 0 0,24 0 0,-23 0 0,-24-47 0,47 47 0,-24 0 15,25 0-15,-25 0 0,24 0 0,-23 0 0,117-23 0,-94 23 0,-24 0 16,24 0-16,-23 0 0,23 0 0,-24 0 0,24 0 0,-23 0 0,23 0 0,-24 0 0,25 0 16,-25 0-16,24 0 0,-23 0 0,23 0 0,-24 0 0,24 0 0,-23 0 15,23 0-15,-24 0 16,24 0-16,-23 0 15,23 0 17,-24 0 93,24 0-110,-23 0-15,23 0 16,-24 0-16,25 0 0,-25 0 0,24 0 16,-23 0-16,23 0 0,-24 0 0,24 0 15,-47-47-15,24 47 0,23 0 16,-24 0-1,24 0-15,-23 0 16,23 0 0,-24 0-1,24 0 17,-70 0 124,23-24-156,-47 24 15,23 0-15,24-47 0,-47 47 16,24 0-16,-24-24 16,23 24-16,24-47 15,-47 47-15,24 0 16,23-23-16,-47 23 31,47-47 47,23 47 0,-23 23-78,47-23 0,-23 0 16,-24 47-16,47-47 0,-24 0 0,-23 24 0,47-24 16,-23 0-16,23 0 0,-47 47 0,23-47 15,24 0 17,-47 23-32,24-23 31,-24 48 63,47-48-94,-47 23 15,0 24 16,0-23-15,-24-24 0,24 47-16,-47-47 0,47 23 15,-23-23-15,-24 47 0,23-47 16,24 24-16,-47-24 16</inkml:trace>
  <inkml:trace contextRef="#ctx0" brushRef="#br0" timeOffset="2397.818">15875 11759 0,'24'0'94,"-1"0"-94,24 0 0,-23 0 0,23 0 16,-24 0-16,24-23 0,-23 23 0,23 0 15,-24 0-15,24 0 0,-23 0 0,23 0 0,-24 0 0,24 0 16,-23 0-16,23 0 0,-47-24 0,23 24 0,25 0 0,-25 0 0,24 0 0,-23 0 16,23 0-16,-24 0 0,24 0 0,-23 0 0,23 0 0,-24 0 15,24 0-15,-23 0 0,23 0 0,-24 0 0,24 0 0,-23 0 0,23 0 16,-24 0-16,25 0 0,-25 0 0,24 0 0,-23 0 15,23 0-15,-24 0 0,24 0 0,-23 0 16,23 0 0,-24 0 15,24 0-15,-23 0 15,23 0 0,-24 0-15,24 0-1,-23 0 1,23 0 0,-24 0-16,25 0 15,-25 0 1,24 0-16,-23 0 15,23 0 1,-24 0 0,24 0-1,-23 0 1,23 0 0,-24 0-16,24 0 15,-23 0 16,23 0-15,-24 0 0,24 0-16,-23 0 15,23 0 1,-24 0 15,-23-47 79,-23 47-110,-1 0 15,24-23-15,-47 23 16,47-47-16,-23 47 0,23-24 15,-47 24-15,23 0 0,24-47 16,-47 47-16,47-23 16,-23 23-16,-24 0 0,47-47 0,-24 47 15,-23 0 1,47-24 0,-23 24-1,-24 0 16,23 0-15,-23 0 15,47 24 47,24-24-62,-24 23 0,47-23-16,-24 0 15,-23 47 1,47-47-16,-47 24 16,24-24-16,23 0 0,-47 47 0,23-47 0,24 23 15,-23-23-15,-24 47 16,47-47-16,-24 0 0,-23 24 0,47-24 15,-23 0 1,-24 47-16,47-47 31,-47 23 126,-24-23-142,24 47-15,-47-47 0,24 0 16,23 24-16,-47-24 15,47 47-15,-24-47 0,24 23 16,-47-23-16,47 47 0,-23-47 0,23 24 16,-47-24-16,47 47 0,-24-47 15,24 23-15,0 25 0,-47-48 0,47 23 16,-23-23 0,23 47-1,-47-47 1</inkml:trace>
  <inkml:trace contextRef="#ctx0" brushRef="#br0" timeOffset="12342.124">16839 11994 0,'47'0'94,"-47"24"-94,0-1 0,24-23 0,-24 48 0,0-25 15,47-23-15,-47 47 0,0-23 0,0 23 0,23-24 0,-23 24 0,0-23 0,47-24 0,-47 47 0,0-24 16,0 24-16,24 47 0,-24-47 0,47-23 0,-47 23 0,0-24 0,0 25 0,0-25 16,0 24-16,23 24 0,-23-48 0,0 24 0,48-23 0,-48 23 0,0-24 0,0 24 0,0-23 0,0 23 15,23-24-15,-23 24 0,0 24 0,0-48 0,0 25 0,0-25 0,47-23 0,-47 47 0,0-23 0,0 23 0,0-24 16,0 24-16,0-23 0,0 23 0,0 23 0,0-46 0,0 23 0,0-24 0,0 24 0,0-23 0,24 23 0,-24-24 15,0 25-15,0-25 0,0 24 0,0-23 0,0 93 0,0-93 0,47 23 0,-47-24 16,0 24-16,0-23 0,0 23 0,0-24 0,23-23 0,-23 47 0,0-23 0,0 23 16,0-24-1,47-23-15,-47 48 16,0-25 15</inkml:trace>
  <inkml:trace contextRef="#ctx0" brushRef="#br0" timeOffset="17247.71">15781 6585 0,'0'24'78,"0"23"-63,0-24-15,0 24 16,0-23-16,0 23 16,0-24-16,-24 24 0,24-23 15,0 23-15,0-24 0,0 25 0,0-25 0,0 24 0,0-23 16,0 23-16,0-24 0,0 24 0,0-23 0,0 23 15,0-24-15,0 24 0,0-23 0,0 23 0,0-24 0,0 24 16,0-23-16,0 23 0,0-24 0,0 25 0,0-25 16,0 24-16,0-23 0,0 23 0,0-24 0,0 24 15,0-23-15,0 23 0,0-24 0,0 24 16,0-23-16,0 23 0,0-24 0,0 24 0,0-23 16,0 23-16,0-24 0,0 25 0,0-25 15,0 24-15,0-23 0,0 23 0,0-24 16,0 24-16,0-23 0,0 23 0,0-24 15,0 24-15,0-23 0,0 23 0,0-24 16,0 24-16,0-23 0,0 23 0,0-24 16,0 25-16,0-25 0,0 24 0,0-23 15,0 23-15,0-24 0,0 24 0,0-23 0,24 23 16,-24-24-16,0 24 0,0-23 0,0 23 16,0-24-16,0 24 0,0-23 0,0 23 0,0-24 0,47-23 15,-47 48-15,0-25 0,0 24 0,0-23 0,0 23 0,23-47 16,-23 23-16,0 24 0,0-23 0,0 23 0,0-24 15,0 24-15,0-23 0,0 23 0,0-24 16,0 24-16,0-23 0,0 23 16,0-24-16,0 25 0,0-25 0,0 24 15,0-23-15,0 23 0,0-24 0,0 24 16,0-23-16,0 23 0,0-24 0,0 24 0,0-23 16,0 23-16,0-24 0,0 24 0,0-23 0,0 23 15,0-24-15,0 25 0,0-25 0,0 24 0,0-23 0,0 23 16,0-24-16,0 24 0,0 24 0,0-1 0,0-46 0,0 23 0,0-24 15,0 24-15,0-23 0,0 23 0,0-24 0,0 25 0,0-25 0,0 24 0,-23-47 16,23 24-16,0 23 0,0-24 0,0 24 0,0-23 0,0 23 0,0-24 16,0 24-16,0-23 0,0 23 0,0-24 0,0 24 0,0-23 0,0 23 15,0-24-15,0 25 0,0-25 0,0 24 0,0 24 0,-24-48 16,24 24-16,0-23 0,0 23 0,0-24 0,0 24 0,-47-47 0,47 24 0,0 23 16,0-24-16,0 24 0,0-23 0,0 23 0,0-24 0,0 25 15,0-25-15,0 24 0,0-23 0,0 23 0,0-24 0,0 24 16,0-23-16,0 23 0,0-24 0,-23-23 0,23 47 0,0 47 15,0-47-15,0-23 0,0 23 0,0-24 0,0 25 16,0-25-16,0 24 0,0-23 0,0 23 0,0-24 0,0 24 16,0-23-16,0 23 0,0-24 0,0 24 0,0-23 0,0 23 0,0-24 15,-47-23-15,47 47 0,0-23 0,0 23 0,0-24 0,0 25 16,0-25-16,0 24 0,0-23 0,0 23 0,0-24 0,0 24 16,0-23-16,0 23 0,0-24 0,0 24 0,0-23 0,0 23 15,0-24-15,0 24 0,0-23 0,0 23 0,-24-47 0,24 23 0,0 25 16,0-25-16,0 24 0,0-23 0,0 23 0,0-24 15,0 24-15,0-23 0,0 23 0,0-24 0,0 24 16,0-23-16,0 23 0,0-24 0,0 24 0,0-23 16,0 23-16,0-24 0,0 25 0,0-25 0,0 24 0,0-23 15,0 23-15,-47-24 0,47 24 0,0-23 16,0 23-16,0-24 0,0 24 0,0-23 0,0 23 16,0-24-16,0 24 0,0-23 0,0 23 0,0-24 15,0 25-15,0-25 0,0 24 0,0-23 0,0 23 16,0-24-16,0 24 0,0-23 0,0 23 0,0-24 15,0 24-15,0-23 0,0 23 0,-23-47 0,23 23 0,0 24 16,0-23-16,0 23 0,0-24 0,0 25 0,0-25 16,0 24-16,0-23 0,0 23 0,0-24 15,0 24-15,0-23 0,0 23 0,0-24 16,0 24-16,0-23 0,0 23 0,0-24 0,0 24 0,0-23 16,0 23-16,0-24 0,0 25 0,-47-48 0,47 23 0,0 24 15,0-23-15,0 23 0,0-24 0,0 24 0,0-23 0,0 23 16,0-24-16,0 24 0,0-23 0,0 23 0,0-24 0,0 24 15,0-23-15,0 23 0,0-24 0,0 25 0,0-25 16,0 24-16,0-23 0,0 23 0,0-24 0,0 24 16,0-23-16,0 23 0,0-24 0,0 24 0,0-23 15,0 23-15,0-24 0,0 24 0,0-23 16,0 23-16,0-24 0,0 25 0,0-25 0,0 24 16,0-23-16,-24-24 0,24 47 0,0-24 0,0 24 0,0-23 15,0 23-15,0-24 0,0 24 0,0-23 0,0 23 16,0-24-16,0 24 0,0-23 0,0 23 15,0-24-15,0 25 0,0-25 16,0 24-16,0-23 0,0 23 0,0-24 16,0 24-16,0-23 0,0 23 0,0-24 0,0 24 15,0-23-15,0 23 0,0-24 0,0 24 0,0-23 16,0 23-16,0-24 0,0 25 0,0-25 0,0 24 0,0-23 0,-47-24 16,47 47-16,0-24 0,0 24 0,0-23 0,0 23 0,0-24 0,0 24 15,0-23-15,0 23 0,0-24 0,0 24 0,0-23 0,0 23 16,0-24-16,0 25 0,0-25 0,0 24 0,0-23 15,0 23-15,0-24 0,0 24 0,0-23 0,0 23 16,0-24-16,0 24 0,0-23 0,0 23 0,0-24 16,0 24-16,0-23 0,0 23 0,0-24 0,0 25 15,0-25-15,0 24 0,0-23 0,0 23 0,0-24 16,0 24-16,0-23 0,0 23 0,0-24 0,0 24 16,0-23-16,0 23 0,0-24 0,0 24 0,-23-23 15,23 23-15,0-24 0,0 25 0,0-25 16,0 24-16,0-23 0,0 23 0,0-24 0,0 24 15,0-23-15,0 23 0,0-24 0,0 24 0,0-23 0,0 23 16,0-24-16,0 24 0,0-23 0,0 23 0,0-24 16,0 25-16,0-25 0,0 24 0,0-23 15,0 23-15,0-24 0,0 24 0,0-23 16,0 23-16,0-24 0,0 24 0,0-23 16,0 23-16,0-24 15,0 24-15,0-23 16,0 23-1,23-24-15,-23 25 16,0-25-16,0 24 16,0-23-1,0 23-15,0-24 16,0 24-16,0-23 16,0 23-1,24-47-15,-24 23 16,0 24-1,47-47 1,-47 24-16,0 23 31,0-24 1</inkml:trace>
  <inkml:trace contextRef="#ctx0" brushRef="#br0" timeOffset="28795.767">15734 16392 0,'23'0'172,"1"0"-172,23 0 16,-24 0-16,25 0 15,-25 0-15,24 0 0,-23 0 16,23 0-16,-24 0 0,24 0 16,-23 0-16,23 0 15,-24 0-15,24 0 0,-23 0 16,23 0-16,-24 0 15,24 0 1,-23 0 0,23 0-16,-24 0 15,25 0-15,-25 0 16,24 0-16,-23 0 0,23 0 16,-24 0-16,24 0 15,-23 0-15,23 0 0,-24 0 16,24 0-16,-23-23 15,23 23-15,-24 0 0,24 0 16,-23 0-16,23 0 16,-24 0-16,25 0 15,-48-47-15,23 47 0,24 0 0,-23 0 16,23 0-16,-24 0 0,24 0 16,-23 0-16,23 0 0,-24 0 15,24 0-15,-23 0 0,23 0 0,-24 0 0,24 0 16,-23 0-16,23 0 0,-24 0 0,25 0 0,-25-24 0,24 24 0,24 0 15,-1 0-15,-46 0 0,23 0 0,-24 0 0,24 0 0,-23 0 0,46 0 16,-23 0-16,-23 0 0,23 0 0,-24 0 0,25 0 0,-25 0 0,24 0 16,-23 0-16,23 0 0,-24 0 0,24 0 15,-23 0-15,23 0 0,-24 0 0,24 0 16,-23 0-16,23 0 0,-24 0 16,24 0-16,-23 0 0,23 0 15,-24 0-15,25 0 0,-25 0 16,24 0-16,-23 0 0,23 0 0,-24 0 15,24 0-15,-23 0 0,23 0 0,-24 0 16,24 0-16,-23 0 0,23 0 0,-24 0 16,24 0-16,-23 0 0,23 0 0,-24 0 0,25 0 15,-25 0-15,24 0 0,-23 0 0,23 0 0,-24 0 16,24 0-16,-23 0 0,23 0 0,-24 0 0,24 0 16,-23 0-16,23 0 0,-24 0 0,24 0 0,-23 0 15,23 0-15,-24 0 0,25 0 0,-25 0 0,24 0 0,-23 0 0,23 0 16,-24 0-16,24 0 0,-23 0 0,23 0 0,-24-47 0,24 47 0,-23 0 15,23 0-15,-24 0 0,24 0 0,-23 0 0,23 0 0,-24 0 16,25 0-16,-25 0 0,24 0 0,-23 0 0,23 0 0,-24 0 16,24 0-16,-23 0 0,23 0 0,-24 0 0,24 0 0,-23 0 15,23 0-15,-24 0 0,24 0 0,-23 0 0,23 0 0,-24 0 0,25 0 16,-25 0-16,24 0 0,-23 0 0,23 0 0,-24 0 0,24 0 0,-23 0 16,23 0-16,-24 0 0,24 0 0,-23 0 0,23 0 15,-24 0-15,24 0 0,-23 0 0,23 0 0,-24 0 0,25 0 0,-25 0 16,24 0-16,-23 0 0,23 0 0,-24 0 0,24 0 0,-23 0 15,23 0-15,-47 24 0,23-24 0,24 0 0,-23 0 0,23 0 0,-24 0 16,24 0-16,-23 0 0,23 0 0,-24 0 0,25 0 0,-25 0 16,24 0-16,-23 0 0,23 0 0,-24 0 0,24 0 15,-23 0-15,23 0 0,-24 0 0,24 0 0,-23 0 0,23 0 16,-24 0-16,24 0 0,-23 0 0,23 47 0,-24-47 16,25 0-16,-25 0 0,24 0 0,-23 0 0,23 0 0,-24 0 0,24 0 15,-23 0-15,23 0 0,-24 0 0,24 0 0,-23 0 0,23 0 0,-24 23 16,24-23-16,-23 0 0,23 0 0,-24 0 0,25 0 0,-25 0 0,24 0 15,-23 0-15,23 0 0,-24 0 0,24 0 0,-23 0 0,23 0 0,-47 47 0,23-47 16,24 0-16,-23 0 0,23 0 0,-24 0 0,24 0 0,-23 0 0,23 0 0,-24 0 0,25 0 16,22 0-16,-46 0 0,23 0 0,-24 0 0,24 0 0,-23 0 0,23 0 15,47 0-15,-47 0 0,-24 0 0,24 0 0,-23 0 0,23 0 0,-24 0 0,25 0 16,-25 24-16,24-24 0,-23 0 0,23 0 0,-24 0 0,24 0 0,-23 0 16,23 0-16,-24 0 0,24 0 0,-23 0 0,23 0 0,-24 0 0,24 0 15,-23 0-15,23 0 0,-24 0 0,25 0 0,-25 0 0,24 0 16,-23 0-16,23 0 0,-24 0 0,24 0 0,-23 0 15,23 0-15,-24 0 0,24 0 0,-47 47 16,24-47-16,23 0 0,-24 0 0,-23-24 0,0-23 0,47 47 16,-23 0-16,23 0 15,-24 0-15,25 0 0,-25 0 0,24 0 0,-23 0 16,23 0-16,-24 0 0,24 0 16,-23 0-16,23 0 0,-24 0 0,24 0 15,-23 0-15,23 0 0,-24 0 0,24 0 16,-23 0-16,23 0 0,-24 0 15,25 0-15,-25 0 0,24 0 0,-23 0 16,23 0-16,-24 0 0,24 0 16,-23 0-16,23 0 15,-24 0-15,24 0 0,-23 0 16,23 0-16,-24 0 0,24 0 0,-23 0 16,23 0-16,-24 0 15,25 0-15,-25 0 16,24 0-16,-23 0 15,23 0 1,-24 0 0,24 0 46</inkml:trace>
  <inkml:trace contextRef="#ctx0" brushRef="#br0" timeOffset="73499.158">18086 15969 0,'0'-23'297,"0"-24"-281,23 47-16,-23-24 15,47-23 1,-47 23-16,24 24 0,-24-47 15,0 24-15,47 23 0,-47-47 16,23 47-16,-23-24 0,47 24 16,-47-47-16,24 24 0,-24-24 15,47 47-15,-47-24 0,23 24 16,-23-47-16,48 47 16,-48-23-16,23 23 15,-23-47-15,0 23 31,47 24-31,-47-47 16,24 47-16,-24-23 16,47 23-16,-24-47 15,24 47 1,-47-24-16,24 24 16,-24-47-16,47 47 0,-47-24 0,23 24 15,-23-47-15,47 47 0,-23 0 16,-24-23-16,47 23 0,-47-47 15,23 47-15,24 0 16,-23 0 0,-24-24-1,47 24-15,-24 0 16,25 0 0,-48-47-1,23 47-15,24 0 31,-23 0 1,-24 24 46,0 23-63,0-24 1,0 24 0,0-23-1,0 23-15,0-24 16,0 25-16,0-25 0,0 24 16,0-23-16,0 23 0,0-24 15,-24-23-15,24 47 0,0-23 0,0 23 16,0-24-16,-23-23 15,23 47-15,0-23 0,0 23 16,0-24-16,-47-23 16,47 47-16,0-23 15,0 23 1,0-24 0,-24-23-16,24 48 15,0-25-15,-47-23 16,47 47-16,-24-47 0,24 24 15,-47 23-15,47-24 16,-23-23-16,23 47 0,-47-47 0,47 24 0,-24-24 16,24 47-16,0-24 15,-47-23-15,47 47 0,-23-23 16,23 23-16,-47-47 16,47 23-1,-24-23-15,24 47 16,-47-47-16,47 24 15,0 23-15,-23-47 16,23 23-16,-47-23 0,47 48 16,-24-48-16,24 23 0,-47-23 0,47 47 15,-23-47-15,23 24 0,-47-24 0,47 47 16,-24-47-16,24 23 0,-47-23 0,23 0 16,24 47-16,-47-47 15,47 24-15,-23-24 0,-24 0 31,23 0-15,24 47-16,-47-47 31,47-24 63,-23 24-94,23-47 16,-47 47-1,47-23 1,0-24 15,0 23-15,0-23-1,0 24 1,0-24-16,0 23 0,0-23 16,0 23-1,23 24-15,-23-47 16,0 24 0,0-24-1,47 47-15,-47-24 16,0-23-1,24 47-15,-24-23 16,47 23 0,-47-47-16,0 23 15,23 24 1,-23-47 0,47 47-1,-47-23 1,24 23 15,-24-47-15,0 23 15,0-23 110,-24 47-126,24-23 1,-23 23-16,-24 0 31,23 0 0,24-47-31,-47 47 47,47-24-47,0-23 47,-23 47-47,-24 0 172,23 0-141,-23 0-15,47 23-1,-23-23-15,-24 0 32,70 0 140</inkml:trace>
  <inkml:trace contextRef="#ctx0" brushRef="#br0" timeOffset="88630.95">18250 17568 0,'47'0'78,"-23"0"-62,23 0-16,-24 0 0,25 0 0,-48 24 16,23-24-16,24 0 0,-23 0 0,23 0 0,-24 0 0,24 0 0,-23 0 0,23 0 0,-24 23 15,24-23-15,-23 0 0,23 0 0,-24 0 0,24 0 0,-23 0 0,23 0 0,-24 0 0,25 0 0,-25 0 16,24 0-16,-23 0 0,23 0 0,-24 0 0,24 0 0,-23 0 0,23 0 0,-24 0 0,24 0 15,-23 0-15,23 0 0,94 0 0,-118 0 0,25 0 0,-25 47 0,24-47 16,-23 0-16,23 0 0,-24 0 0,24 0 0,-23 0 0,23 0 0,-24 0 0,24 0 0,-23 0 0,-24 24 0,47-24 16,-24 0-16,24 0 0,-23 0 0,23 0 0,-47 47 0,23-47 0,25 0 0,-25 0 0,24 0 0,-23 0 15,23 0-15,-24 0 0,24 0 0,-23 23 0,23-23 0,-24 0 0,24 0 0,-23 0 16,23 0-16,-24 0 0,24 48 0,-23-48 0,46 0 16,-22 0-16,-25 0 0,24 0 0,-23 23 0,23-23 0,-24 0 0,24 0 0,-23 0 0,23 0 15,-24 0-15,24 47 0,-23-47 0,23 0 0,-24 0 0,24 0 0,-23 0 0,23 0 0,24 24 16,-48-24-16,24 0 0,-23 0 0,23 0 0,-24 0 0,24 0 0,-23 0 0,23 47 0,-24-47 0,24 0 0,-23 0 15,23 0-15,-24 0 0,24 0 0,-23 0 0,23 23 0,-24-23 0,25 0 0,-25 0 0,95 0 16,-95 0-16,24 0 0,-23 0 0,23 0 0,-24 0 0,24 0 0,-23 0 0,23 0 16,-24 0-16,24 0 0,-23 0 0,23 0 0,-24 0 0,25 0 0,-25 0 15,24 0-15,-23 0 0,23 0 0,-24 0 0,24 0 0,-23 0 16,23 0-16,-24 0 0,24 0 0,-23 0 16,23 0-16,-24 0 15,24 0-15,-23 0 16,23 0 15</inkml:trace>
  <inkml:trace contextRef="#ctx0" brushRef="#br0" timeOffset="90134.996">18227 19215 0,'23'0'93,"24"0"-77,-23 0-16,23 0 0,-24 0 0,25 0 0,-25 0 16,24 23-16,-23-23 0,46 0 0,-23 0 0,-23 0 0,23 0 0,-24 0 0,24 0 15,-23 47-15,23-47 0,-24 0 0,48 0 0,47 0 0,-95 0 0,24 0 0,-23 0 16,-24 24-16,47-24 0,-24 0 0,24 0 0,-23 0 0,93 0 0,-93 0 0,23 0 0,-24 0 0,24 47 0,-23-47 15,23 0-15,-24 0 0,25 0 0,-25 0 0,24 0 0,47 23 0,-47-23 0,-23 0 0,23 0 0,-24 0 16,24 0-16,-23 0 0,23 0 0,-24 0 0,24 0 0,-23 0 0,23 0 0,47 47 0,-47-47 0,24 0 0,-48 0 0,24 0 0,-23 0 0,23 0 16,-24 24-16,24-24 0,-23 0 0,23 0 0,-24 0 0,24 0 0,-23 0 0,235 47 15,-236-47-15,24 23 0,-23-23 0,23 0 0,-24 0 0,24 0 0,-23 0 0,23 47 0,-24-47 0,118 0 0,-93 0 0,-25 0 16,24 24-16,-23-24 0,23 0 0,-24 0 0,24 0 0,-23 0 0,23 47 0,-24-47 0,24 0 0,-23 0 0,93 0 0,-93 0 0,23 23 0,-24-23 16,25 0-16,-25 0 0,24 0 0,-23 0 0,23 0 0,-24 0 0,24 0 0,-23 0 0,23 0 0,-24 0 0,24 0 0,24 0 15,-48 0-15,24 0 0,-23 0 0,23 0 0,-24 0 0,25 0 0,-25 0 0,24 0 0,-23 0 0,23 0 0,-24 0 0,24 0 0,-23 0 0,164 48 16,-165-48-16,24 0 0,-23 0 0,23 0 0,-24 0 0,25 0 0,-25 0 0,24 0 0,24 0 15,-48 0-15,24 0 0,-23 0 0,23 0 0,-24 0 0,24 0 0,-23 0 0,23 0 0,-24 0 0,24 0 0,-23 0 16,23 0-16,-24 0 0,25 0 0,-25 0 0,24 0 0,-23 0 0,23 0 0,-24 0 0,24 0 0,-23 0 16,23 0-16,-24 0 0,24 0 0,-23 0 0,23 0 0,-24 0 15,24 0-15,-23 0 0,23 0 0,-24 0 0,-23-24 0,48 24 16,-25 0-16,24 0 0,-23 0 16,23 0-1,-24 0-15,-23-47 0,47 47 16,-23 0-16,23 0 0,-24 0 0,24 0 15,-23 0-15,23 0 0,-47-24 0,23 24 0,24 0 0,-23 0 16,23 0-16,-24 0 0,25 0 0,-25 0 0,24 0 0,-23 0 16,23 0-16,-24 0 0,24 0 0,-23 0 15,23 0-15,-24 0 0,-23-47 0,47 47 0,-23 0 16,23 0-16,-47-23 0,23 23 16,24 0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11:39.940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8490 8796 0,'-23'0'63,"-24"0"-47,23 0-16,-23-24 0,24 24 0,-24 0 15,23 0-15,-23 0 0,23 0 0,24-23 0,-47 23 0,24 0 0,-24 0 16,23 0-16,-23 0 0,24 0 0,-24 0 0,23 0 0,-23 0 0,24 0 0,23-47 0,-47 47 0,23 0 15,-23 0-15,24 0 0,-24 0 0,23 0 0,-23 0 0,23 0 0,-23 0 0,24 0 0,-24 0 0,47-24 16,-24 24-16,-23 0 0,24 0 0,-24 0 0,23 0 0,-23 0 0,24 0 0,-24 0 0,23 0 0,-23 0 16,24 0-16,-24 0 0,23 0 0,-23 0 0,23 0 0,-23 0 0,24 0 0,-24 0 0,23 0 0,-23 0 15,24 0-15,23-47 0,-47 47 0,23 0 0,-23 0 0,24 0 0,-24 0 0,23 0 0,-23 0 0,24 0 0,-24 0 16,23 0-16,-23 0 0,47-23 0,-24 23 0,-23 0 0,24 0 0,-24 0 0,23 0 16,-23-47-16,24 47 0,-24 0 0,23 0 15,-23 0-15,24 0 0,23-24 0,-47 24 16,23 0-16,-23 0 15,47-47-15,-23 47 0,-24 0 16,47-23-16,-24 23 0,-23 0 0,47-47 0,-24 47 16,24-24-16,-47 24 0,24-47 15,-24 47-15,47-23 0,-24 23 0,24-47 16,-47 47-16,47-24 0,-23 24 0,23-47 0,-47 47 0,47-24 16,-24 24-16,-23-47 0,24 24 0,-24 23 15,47-47-15,-24 23 0,-23-23 0,47 24 16,-23 23-16,23-47 0,-47 47 0,47-24 0,-24 24 0,24-47 0,-47 47 15,47-23-15,0-24 0,-24 47 0,24-24 0,0-23 0,-47 47 0,47-23 16,-23-24-16,23 23 0,-47-23 0,47 23 0,0-23 0,-24 24 0,24-24 16,0 23-16,-47-23 0,47 24 0,0-24 0,-23 23 0,23-23 15,0 24-15,0-24 0,0 23 0,-47 24 0,47-47 0,0 24 0,0-24 0,0 23 16,0-23-16,0 23 0,0-23 0,0 24 0,-24 23 0,24-47 0,0 23 0,0-23 16,0 24-16,0-24 0,0 23 0,0-23 0,0 24 0,0-24 0,0 23 15,0-23-15,-47 47 0,47-23 0,0-24 0,0 23 0,0-23 0,0 23 0,0-23 16,0 24-16,0-24 0,0 23 0,0-23 0,0 24 0,0-24 15,0 23-15,0-23 0,0 24 0,0-24 0,0 23 0,24 24 0,-24-47 16,0 24-16,0-24 0,0 23 0,47-23 0,-47 23 0,0-23 0,0 24 16,23-24-16,-23 23 0,0-23 0,47 24 0,-47-24 15,0 23-15,24-23 0,-24 24 0,0-24 0,47 47 0,-47-24 0,0-23 0,23 24 16,-23-24-16,47 23 0,-47-23 0,0 23 0,24 24 0,-24-47 0,0 24 16,47 23-16,-47-47 0,23 23 0,-23-23 0,0 24 0,48 23 0,-48-47 0,23 47 15,-23-24-15,0-23 0,47 47 0,-47-23 0,0-24 0,24 47 0,-24-24 0,47 24 0,-47-47 16,0 24-16,23 23 0,-23-47 0,47 47 0,-47-24 0,24 24 0,-24-47 0,47 47 0,-47-24 0,23 24 15,-23-47-15,47 24 0,-23-24 0,23 47 0,-47-24 0,23-23 0,24 47 0,-47-23 16,24 23-16,-24-47 0,47 47 0,-47-24 0,23 24 0,-23-47 0,48 47 0,-25-23 0,24 23 0,-47-47 16,24 47-16,-24-24 0,47 24 0,-24 0 0,-23-47 0,47 47 0,-23-23 0,23 23 0,-24-47 0,24 47 15,-47-24-15,24 24 0,23 0 0,-47-47 0,23 47 0,24 0 0,-47-24 0,24 24 0,23-47 0,-24 47 0,25 0 16,-48-23-16,23 23 0,24 0 0,-23-47 0,23 47 0,-24-24 0,24 24 0,-23-47 0,23 47 0,-24 0 0,-23-23 16,47 23-16,-23 0 0,23-47 0,-24 47 0,24 0 0,-23 0 0,-24-24 0,47 24 0,-24 0 0,25-47 0,-25 47 0,24 0 15,-23 0-15,-24-23 0,47 23 0,-24 0 0,24-47 0,-23 47 0,23 0 0,-24 0 0,-23-24 0,47 24 0,-23 0 0,23-47 16,-24 47-16,24 0 0,-23 0 0,23-23 0,-24 23 0,25 0 0,-25-47 0,24 47 0,-23 0 15,23 0-15,-24-24 0,24 24 0,-23 0 0,23 0 0,-24-47 0,24 47 0,-23 0 0,23 0 16,-47-24-16,23 24 0,24 0 0,-23 0 0,23 0 0,-47-47 0,23 47 0,25 0 0,-25 0 0,24 0 16,-47-23-16,24 23 0,23 0 0,-24 0 0,24-47 0,-23 47 0,23 0 0,-24 0 0,24 0 15,-23 0-15,-24-24 0,47 24 0,-24 0 0,24 0 0,-23 0 0,23-47 0,-24 47 0,25 0 16,-25 0-16,24 0 0,-23 0 0,-24-23 0,47 23 0,-24 0 0,24 0 0,-23 0 0,23 0 16,-47-47-16,23 47 0,24 0 0,-23 0 0,23 0 0,-24 0 0,24 0 0,-23-24 0,23 24 15,-24 0-15,25 0 0,-25 0 0,24 0 0,-23 0 0,23-47 0,-24 47 0,24 0 0,-23 0 0,23 0 0,-24-23 16,24 23-16,-23 0 0,23 0 0,-24 0 0,24 0 0,-23 0 0,23 0 0,-24-47 0,25 47 15,-25 0-15,24 0 0,-23 0 0,23 0 0,-24 0 0,24 0 0,-23-24 0,23 24 0,-24 0 0,24 0 16,-23 0-16,23 0 0,-24 0 0,24 0 0,-47-47 0,24 47 0,23 0 0,-24 0 0,25 0 0,-25 0 0,-23-23 16,47 23-16,-23 0 0,23 0 0,-24 0 0,24 0 0,-23 0 0,23 0 0,-24 0 0,24 0 0,-23 0 15,23-47-15,-24 47 0,24 0 0,-23 0 0,23 0 0,-24 0 0,25 0 0,-25-24 0,24 24 0,-23 0 0,23 0 16,-24 0-16,24 0 0,-23 0 0,23 0 0,-24-47 0,24 47 0,-23 0 0,23 0 0,-24 0 0,24 0 0,-23 0 16,23 0-16,-24 0 0,25-24 0,-25 24 0,24 0 0,-23 0 0,23 0 0,-24 0 0,24 0 0,-23 0 15,23 0-15,-24-47 0,24 47 0,-23 0 0,23 0 0,-24 0 0,24 0 0,-23 0 0,23 0 0,-24 0 0,25 0 0,-25-23 16,24 23-16,-23 0 0,23 0 0,-24 0 0,24 0 0,-23 0 0,23 0 0,-24 0 0,24 0 0,-23 0 0,23-47 15,-24 47-15,24 0 0,-23 0 0,23 0 0,-24 0 0,25 0 0,-25 0 0,24 0 0,-23 0 0,23 0 0,-24 0 16,24 0-16,-23 0 0,23 0 0,-24 0 0,24 0 0,-23 0 0,23 0 0,-24 0 0,-23-24 0,47 24 0,-23 0 0,23 0 16,-24 0-16,25 0 0,-25 0 0,24 0 0,-23 0 0,23 0 0,-24 0 0,24 0 0,-23 0 0,23 0 15,-24 0-15,24 0 0,-23 0 0,23 0 0,-24 0 0,24 0 0,-23 0 0,23 0 0,-24 0 0,25 0 0,-25 0 0,24 0 16,-23 0-16,23 0 0,-24 0 0,24 0 0,-23 0 0,23 0 0,-24 0 0,24 0 0,-23 0 0,23 0 0,-24 0 0,24 0 16,-23 0-16,23 0 0,-24 0 0,25 0 0,-25 0 0,24 0 0,-23 0 0,23 0 0,-24 0 0,24 0 0,-23 0 0,23 0 0,-24 0 15,24 0-15,-23 0 0,23 0 0,-24 0 0,24 0 0,-23 0 0,23 0 0,-24 0 0,25 0 0,-25 0 0,24 0 0,-23 0 0,23 0 16,-24 0-16,24 0 0,-23 0 0,23 0 0,-24 0 0,24 0 0,-23 0 0,23 0 0,-24 0 0,24 0 0,-23 0 15,23 0-15,-24 0 0,25 0 0,-25 0 0,24 0 0,-23 0 0,23 0 0,-24 0 0,24 0 0,-23 0 16,23 0-16,-24 0 0,24 0 0,-23 0 0,23 0 0,-24 0 0,24 0 0,-23 0 0,23 0 0,-24 0 0,25 0 16,-25 0-16,24 0 0,-23 0 0,23 0 0,-24 0 0,-23 24 0,47-24 0,-23 0 0,23 0 0,-24 0 0,24 0 15,-23 0-15,23 23 0,-24-23 0,24 0 0,-23 0 0,23 0 0,-47 47 0,23-47 0,25 0 16,-25 0-16,24 0 0,-23 24 0,23-24 0,-24 0 0,24 0 0,-23 0 0,23 47 0,-24-47 0,24 0 16,-23 0-16,23 0 0,-47 23 0,23-23 0,24 0 0,-23 0 0,23 0 0,-24 48 0,25-48 15,-25 0-15,24 0 0,-23 23 0,23-23 0,-24 0 0,24 47 0,-23-47 0,23 0 0,-24 24 16,24-24-16,-23 0 0,23 47 0,-24-47 0,24 0 0,-23 23 0,23-23 0,-24 0 15,-23 47-15,48-47 0,-25 0 0,24 24 0,-23-24 0,23 47 0,-24-47 0,24 0 16,-47 23-16,24-23 0,23 0 0,-47 47 0,23-47 0,24 0 0,-23 24 0,23-24 0,-24 47 0,24-47 16,-23 0-16,23 23 0,-24-23 0,25 47 0,-25-47 0,24 24 0,-23-24 0,23 0 0,-47 47 0,23-47 15,24 0-15,-47 23 0,24-23 0,23 0 0,-24 48 0,24-48 0,-23 0 0,-24 23 0,47-23 0,-24 0 16,24 47-16,-23-47 0,23 0 0,-47 24 0,23-24 0,25 0 0,-25 47 0,24-47 0,-23 23 16,23-23-16,-24 0 0,24 47 0,-23-47 0,23 24 0,-24-24 0,24 0 15,-47 47-15,24-47 0,23 0 0,-24 0 0,-23 23 0,47-23 0,-23 0 0,-24 47 0,47-47 0,-24 0 0,25 24 16,-25-24-16,24 47 0,-23-47 0,23 0 0,-24 23 0,24-23 0,-23 47 0,23-47 15,-24 24-15,24-24 0,-23 0 0,-24 47 0,47-47 0,-24 23 0,24-23 0,-23 0 16,-24 48-16,47-48 0,-24 23 0,25-23 0,-25 47 0,24-47 0,-23 24 0,23-24 16,-47 47-16,23-47 0,24 23 0,-23-23 0,23 47 0,-24-23 15,24-24-15,-47 47 0,24-47 0,23 23 16,-24-23-16,-23 47 0,47-47 0,-47 24 16,24-24-16,-24 47 0,47-47 0,-47 23 0,23-23 15,25 47-15,-48-23 0,23-24 0,-23 47 16,47-47-16,-47 23 0,24-23 0,-24 48 15,47-48-15,-47 23 0,23-23 0,-23 47 16,47-47-16,-47 24 0,0 23 16,24-47-16,-24 23 0,47-23 0,-47 47 0,0-23 15,23 23-15,-23-24 0,47 24 16,-47-23-16,0 23 0,24-47 0,-24 23 16,0 24-16,0-23 0,47-24 0,-47 47 0,0-24 0,0 25 0,0-25 15,23-23-15,-23 47 0,0-23 0,0 23 0,0-24 0,0 24 16,47-47-16,-47 24 0,0 23 0,0-24 0,0 24 0,0-23 0,24 23 15,-24-24-15,0 24 0,0-23 0,0 23 0,0-24 0,0 25 0,0-25 16,0 24-16,0-23 0,0 23 0,0-24 0,0 24 0,0-23 16,0 23-16,0-24 0,0 24 0,0-23 0,0 23 0,0-24 0,0 24 15,0-23-15,0 23 0,0-24 0,0 25 0,0-25 16,0 24-16,0-23 0,0 23 0,0-24 0,0 24 16,0-23-16,0 23 0,0-24 0,-24-23 0,24 47 0,0-23 0,0 23 15,0-24-15,0 24 0,-23-47 0,23 24 0,0 23 0,0-24 16,0 25-16,0-25 0,-47-23 0,47 47 0,0-23 15,0 23-15,-24-24 0,24 24 0,0-23 0,0 23 16,-47-47-16,47 23 0,0 24 0,0-23 0,-23-24 0,23 47 16,0-24-16,0 24 0,-47-47 0,47 24 0,0 23 15,0-24-15,-24-23 0,24 48 0,0-25 16,-47-23-16,47 47 0,0-23 0,0 23 0,-23-47 16,23 23-16,0 24 0,-47-47 0,47 24 0,0 23 0,-24-47 15,24 23-15,0 24 0,-47-47 0,47 24 0,0 23 16,-23-47-16,23 23 0,0 24 0,-47-47 0,47 24 15,-24-24-15,24 47 0,-47-24 0,23 25 0,-23-25 16,47 24-16,-23-47 0,23 24 0,-47-24 0,23 47 16,-23-24-16,24-23 0,23 47 0,-47-47 15,47 24-15,-24-24 0,-23 0 0,47 47 0,-23-47 0,23 23 16,-47-23-16,23 0 0,24 47 0,-47-47 0,24 0 16,23 24-16,-47-24 0,23 0 0,24 47 0,-47-47 0,23 0 0,24 23 15,-47-23-15,24 0 0,23 47 0,-47-47 0,23 0 0,24 24 0,-47-24 0,24 0 0,23 47 16,-47-47-16,23 0 0,-23 23 0,24-23 0,-24 0 0,47 48 0,-24-48 0,-23 0 0,47 23 15,-23-23-15,-24 0 0,23 47 0,-23-47 0,23 24 0,-23-24 0,24 0 16,23 47-16,-47-47 0,23 0 0,-23 23 0,24-23 0,-24 0 0,23 47 16,-23-47-16,24 0 0,23 24 0,-47-24 0,23 0 0,-23 47 0,24-47 15,-24 0-15,23 0 0,-23 23 0,23-23 0,-23 0 16,24 0-16,-24 0 0,23 0 0,24 47 0,-47-47 0,24 0 16,-24 0-16,23 0 0,-23 0 0,24 0 0,-24 0 15,23 24-15,-23-24 0,24 0 0,-24 0 0,23 0 0,-23 0 0,23 0 16,-23 0-16,24 0 0,-24 0 0,23 0 0,-23 0 0,24 0 0,-24 0 0,23 0 15,-23 0-15,24 0 0,-24 0 0,23 0 0,-23 0 0,24 0 0,-24 0 0,23 0 0,-23 0 0,23 0 0,-23 0 16,24 0-16,-24 0 0,23 0 0,-23 0 0,24 0 0,-24 0 0,23 0 0,-23 0 0,24 0 0,-24 0 0,23 0 16,-23 0-16,-23 0 0,46 0 0,-23 0 0,23 0 0,-23 0 0,-23 0 0,46 0 0,-23 0 0,24 0 15,-24 0-15,23 0 0,-23 0 0,24 0 0,-24 0 0,23 0 0,-23 0 0,24 0 0,-24 0 0,23 0 0,-23 0 0,23 0 0,-23 0 16,24 0-16,-24 0 0,23 0 0,-23 0 0,24 0 0,-24 0 0,23 0 0,-23 0 0,24 0 0,-24 0 0,23 0 0,-23 0 0,24 0 0,-24 0 16,23 0-16,-23 0 0,23 0 0,-23 0 0,24 0 0,-24 0 0,23 0 0,-23 0 0,24 0 0,-24 0 0,23 0 0,-23 0 0,24 0 15,-24 0-15,23 0 0,-46 0 0,23 0 0,23 0 0,-23 0 0,23 0 0,-23 0 0,24 0 0,-24 0 0,23 0 0,-23 0 16,-23 0-16,46 0 0,-46 47 0,-1-47 0,1 0 0,23 0 0,-24 0 0,47 0 0,-23 0 0,24 0 0,-24 0 0,23 23 15,-23-23-15,24 0 0,-48 0 0,24 0 0,-47 0 0,47 0 0,24 0 0,-24 0 0,23 47 0,-23-47 0,23 0 0,-23 0 0,24 0 0,-24 0 16,-47 0-16,47 24 0,-24-24 0,48 0 0,-48 0 0,24 0 0,24 0 0,-24 47 0,-24-47 0,0 0 0,48 0 0,-24 0 0,23 0 16,-93 23-16,93-23 0,-23 0 0,-23 0 0,46 0 0,-23 0 0,-23 0 0,-1 0 0,0 48 0,1-48 15,-1 0-15,48 0 0,-95 0 0,95 23 0,-24-23 0,23 0 0,-46 0 0,23 0 0,23 0 0,-23 0 0,23 0 0,-23 0 16,24 0-16,-24 0 0,23 0 0,-23 0 0,24 0 0,-24 0 0,23 47 0,-23-47 0,24 0 0,-24 0 0,23 0 0,-23 0 0,24 0 16,-24 0-16,23 0 0,-23 0 0,23 0 0,-23 0 0,24 0 0,-24 0 0,23 0 0,-23 0 0,47 24 0,-23-24 15,-24 0-15,23 0 0,-23 0 0,24 0 0,-24 0 0,23 0 0,-23 47 0,24-47 0,-24 0 0,23 0 16,-23 0-16,23 0 0,-23 23 0,24-23 0,-24 0 0,23 0 0,-23 0 0,24 0 0,-24 0 0,23 0 15,-23 0-15,24 0 0,-24 0 0,23 0 0,-23 0 0,24 0 0,-24 0 0,47 47 0,-24-47 0,-23 0 16,23 0-16,-23 0 0,24 0 0,-24 0 0,23 0 0,-23 0 0,24 0 0,-24 0 0,23 0 0,-23 0 0,24 0 16,-24 0-16,23 0 0,-23 0 0,24 0 0,-24 0 0,23 0 0,-23 0 15,23 0-15,-23 0 0,24 0 0,-24 0 0,23 0 0,-23 0 0,24 0 0,-24 0 16,23 0-16,-23 0 0,24 0 0,-24 0 0,23 0 0,-23 0 0,24 0 0,-24 0 16,23 0-16,-23 0 0,23 0 0,-23 0 0,24 0 0,-24 0 0,23 0 15,-23 0-15,24 0 0,-24 0 0,23 0 0,24-23 0,-47 23 16,24 0-16,-24 0 0,23 0 0,-23 0 15,47-47-15,-23 47 0,-24 0 16,47-24-16,-24 24 16,-23 0-1,47-47 1,-24 47 0,24-23-16,-47 23 15,47-47-15,-23 47 16,23-24-16,-47 24 15,47-47 1,-24 47 0,24-24-16,-47-23 15,47 24-15,-23 23 0,23-47 16,-47 47-16,47-24 0,-24 24 0,24-47 16,-47 47-16,47-23 0,-23 23 0,-24 0 15,47-47-15,-24 47 0,24-24 0,-47 24 16,47-47-16,-23 47 0,-24 0 15,47-23-15,-24 23 0,-23 0 16,47-47-16,-24 47 0,24-24 16,-47 24-16,24 0 0,23-47 0,-47 47 15,23 0-15,-23 0 0,47-23 0,-23 23 0,-24 0 16,47-47-16,-24 47 0,-23 0 0,24 0 16,23-24-16,-47 24 0,23 0 0,-23 0 0,47-47 15,-23 47-15,-24 0 0,23 0 16,24-24-16,-47 24 0,23 0 31</inkml:trace>
  <inkml:trace contextRef="#ctx0" brushRef="#br0" timeOffset="27263.367">4845 14135 0,'47'0'188,"-24"0"-173,24 0 1,-23 0-16,23 0 15,-24 0-15,25 0 0,-25 0 0,-23-24 0,47 24 16,-23 0-16,23-47 0,-24 47 16,24 0-16,-23 0 15,23 0-15,-24 0 16,-23-23-16,47 23 0,-23 0 16,23 0-1,-24 0-15,24 0 16,-23 0-16,-24-47 15,47 47-15,-24 0 0,25 0 16,-25 0 0,-23-24-1,47 24 1,-23 0 0,23 0 15,-24 0 0,24 0-15,-23 0-1,23 0-15,-24 0 0,24 0 0,-23 0 16,23-47-16,-24 47 0,24 0 0,-23 0 16,23 0-16,-24 0 0,25 0 0,-25 0 0,24 0 0,-23 0 15,23 0-15,-24 0 0,24 0 0,-23 0 0,23 0 0,-24 0 16,24 0-16,-23 0 0,23 0 0,-24 0 0,24 0 15,-23 0-15,23 0 0,-24 0 0,25 0 0,-25 0 16,24 0-16,-23 0 0,23 0 16,-24 0-16,24 0 15,-23 0-15,23 0 0,-24 0 16,24 0-16,-23 0 16,23 0-16,-47-24 0,23 24 0,24 0 15,-23 0-15,23 0 0,-24 0 16,25 0-16,-25 0 15,24 0-15,-23 0 16,23 0 0,-24 0-16,24 0 15,-23 0 1,23 0 0,-24 0-1,24 0-15,-23 0 16,23 0-1,-24 0 17,24 0 15</inkml:trace>
  <inkml:trace contextRef="#ctx0" brushRef="#br0" timeOffset="40284.103">5621 17968 0,'47'0'109,"-24"0"-93,25 0-16,-25 0 0,24 0 15,-23 0-15,23 0 0,-24 0 0,24 0 0,-23 0 0,23 0 16,-24 0-16,24 0 0,-23 0 0,23 0 0,-24 0 0,24 0 15,-23 0-15,23 0 0,-24 0 0,25 0 0,-25 0 0,24 0 16,-23 0-16,23 0 0,-24 0 0,24 0 0,-23 0 0,23 0 0,-24 0 0,24 0 16,-23 0-16,23 0 0,-24 0 0,24 0 0,-23 0 0,23 0 15,-24 0-15,25 0 0,-25 0 0,24 0 0,-23 0 0,23 0 16,-24 0-16,24 0 0,-23 0 0,23 0 0,-24 0 16,24 0-16,-23 0 0,23 0 0,-24 0 0,24 0 0,-23 0 15,23 0-15,-24 0 0,25 0 0,-25 0 0,24 0 16,-23 0-16,23 0 0,-24 0 0,24 0 0,-23 0 15,23 0-15,-24 0 0,24 0 0,-23 0 0,23 0 0,-24 0 16,24 0-16,-23 0 0,23 0 0,-24 0 0,25 0 0,-25 0 16,24 0-16,-23 0 0,23 0 0,-24 0 0,24 0 0,-23 0 15,23 0-15,-24 0 0,24 0 0,-23 0 0,23 0 16,-24 0-16,24 0 0,-23 0 0,23 0 0,-24 0 16,25 0-16,-25 0 0,24 0 0,-23 0 0,23 0 15,-24 0-15,24 0 0,-23 0 0,23 0 16,-24 0-16,24 0 0,-23 0 0,23 0 15,-24 0-15,24 0 0,-47-23 0,24 23 0,23 0 0,-24 0 0,25 0 0,-25 0 16,24 0-16,-23 0 0,23 0 0,-24 0 0,24 0 0,-23 0 16,23 0-16,-24 0 0,24 0 0,-23 0 0,23 0 0,-24 0 15,24 0-15,-23 0 0,23 0 0,-24 0 0,25 0 0,-25 0 16,24 0-16,-23 0 0,23 0 0,-24 0 0,24 0 0,-47-24 16,24 24-16,23 0 0,-24 0 0,24 0 0,-23 0 0,23 0 0,-24 0 15,24 0-15,-23 0 0,23 0 0,-24 0 0,25 0 16,-25 0-16,24 0 0,-23 0 0,23 0 0,-24 0 15,24 0-15,-23 0 0,23 0 0,-24 0 0,24 0 0,-23 0 0,23 0 0,-24 0 16,24 0-16,-23 0 0,23 0 0,-24 0 0,25 0 0,-25 0 0,24 0 16,-23 0-16,23 0 0,-24 0 0,-23-47 0,47 47 0,-23 0 0,23 0 15,-24 0-15,24 0 0,-23 0 0,23 0 0,-24 0 0,24 0 0,-23 0 0,23 0 16,-24 0-16,25 0 0,-25 0 0,24 0 0,-23 0 0,23 0 16,-24 0-16,24 0 0,-23 0 0,23 0 0,-24 0 0,24 0 15,-23 0-15,23 0 0,-24 0 0,24 0 0,-23 0 16,23 0-16,-24 0 0,25 0 0,-25 0 0,24 0 0,-23 0 15,23 0-15,-24 0 0,24 0 0,-23 0 0,23 0 16,-24 0-16,24 0 0,-23 0 0,23 0 0,-24 0 0,24 0 16,-23 0-16,23 0 0,-24 0 0,25 0 0,-25 0 15,24 0-15,-23 0 0,23 0 0,-24 0 0,24 0 16,-23 0-16,23 0 0,-24 0 0,24 0 0,-23 0 0,23 0 16,-24 0-16,24 0 0,-23 0 0,23 0 0,-24 0 15,25 0-15,-25 0 0,24 0 0,-23 0 0,23 0 16,-24 0-16,24 0 0,-23 0 0,23-23 0,-24 23 15,24 0-15,-23 0 0,23 0 0,-24 0 0,24 0 16,-23 0-16,23 0 0,-24 0 0,25 0 0,-25 0 16,24 0-16,-23 0 0,23 0 0,-24 0 0,24 0 15,-23 0-15,23 0 0,-24-47 0,24 47 0,-23 0 16,23 0-16,-24 0 0,24 0 0,-23 0 16,23 0-16,-24 0 0,25 0 15,-25 0-15,24 0 0,-23 0 16,23 0-16,-24 0 15,24 0 1,-23 0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12:45.105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2611 14205 0,'23'0'203,"1"0"-188,23 0-15,-24 0 16,24 0-16,-23 0 0,23 0 0,-24 0 16,24 0-16,-23 0 0,23 0 0,-24 0 15,24 0-15,-23 0 0,23 0 0,-24 0 16,25 0-16,-25 0 0,24 0 15,-23 0-15,23 0 0,-24 0 16,-23-23-16,47 23 0,-23 0 0,23 0 0,-24 0 16,24 0-16,-23 0 0,23 0 0,23 0 15,-46 0-15,23 0 0,-47 23 0,23-23 0,25 0 16,-48 24-16,23-24 0,24 0 16,-23 0-16,23 0 15,-24 0-15,24 0 16,-23 0-16,23 0 0,-24 0 15,24 0-15,-23 0 0,23 0 16,-24 0-16,24 0 0,-23 0 16,23 0-16,-24 0 0,25 0 15,-25 0-15,24 0 0,-23 0 16,23 0-16,-24 0 16,24 0-16,-23 0 0,23 0 0,-24 0 15,24 0-15,-23 0 0,23 0 16,-24 0-16,24 0 15,-23 0-15,23-24 0,-24 24 16,25 0-16,-25 0 0,24 0 16,-23 0-16,23 0 0,-24 0 15,24 0-15,-23 0 0,23 0 16,-47-23-16,23 23 0,24 0 0,-23 0 0,23 0 16,-24 0-16,24 0 0,-23 0 15,-24-47-15,47 47 0,-24 0 0,25 0 0,-25 0 16,24 0-16,-23 0 15,23 0 1,-24 0-16,24 0 16,-23 0-16,23 0 15,-24 0-15,24 0 16,-23 0-16,23 0 16,-24 0-16,24 0 0,-23 0 0,23 0 0,-24 0 15,25 0-15,-25 0 0,24 0 0,-23 0 16,23 0-16,-24 0 0,24 0 15,-23 0-15,23 0 0,-24 0 16,24 0-16,-23 0 16,23 0-16,-24 0 0,24 0 15,-23 0-15,23 0 0,-24 0 16,25 0-16,-25 0 0,24 0 16,-23 0-16,23 0 15,-24 0-15,24 0 0,-23 0 16,23 0-16,-24 0 0,24 0 15,-23 0 1,23 0-16,-24 0 0,24 0 0,-23 0 16,23 0-16,-24 0 0,25 0 15,-25 0-15,24 0 0,-23 0 0,23 0 16,-24 0-16,24 0 0,-23 0 0,23 0 0,-24 0 16,24 0-16,-23 0 0,23 0 0,-24 0 15,24 0-15,-23 0 0,23 0 0,-24 0 0,25 0 16,-25 0-16,24 0 0,-23 0 0,23 0 15,-24 0-15,24 0 0,-23 0 0,23 0 16,-24 0-16,24 0 0,-23 0 0,23 0 16,-24 0-16,24 0 0,-23 0 0,23 0 15,-24 0-15,25 0 0,-25 0 0,24 0 16,-23 0-16,23 0 0,-24 0 0,24 0 0,-23 0 16,23 0-16,-24 0 0,24 0 15,-23 0-15,23 0 0,-24 0 0,24 0 16,-23 0-16,23 0 15,-24 0-15,25 0 0,-25 0 16,24 0-16,-23 0 16,23 0-16,-24 0 0,24 0 15,-47 23-15,24-23 0,23 0 0,-24 0 16,24 0-16,-23 0 0,23 0 0,-24 0 16,24 0-16,-23 0 0,23 0 0,-24 0 15,25 0-15,-25 0 0,24 0 16,-23 0-16,23 0 0,-24 0 15,24 0-15,-23 0 0,23 0 16,-24 0-16,24 0 0,-23 0 16,23 0-16,-24 0 0,24 0 0,-23 0 15,23 0-15,-24 0 0,25 0 16,-25 0-16,24 0 0,-23 0 0,23 0 16,-24 0-16,24 0 0,-23 0 15,23 0-15,-24 0 0,24 0 16,-47 47-16,24-47 0,23 0 0,-24 0 0,24 0 15,-23 0-15,23 0 16,-24 0-16,25 0 0,-25 0 16,24 0-16,-23 0 0,23 0 15,-24 0 1,24 0 15,-23 0-15,-24-23 15,47 23-31,-24 0 31,-23-47-15,47 47 0,-47-24-16,24 24 15,-24-47-15,0 24 16,0-24-16,47 47 0,-47-24 15,0-23-15,0 23 16,23 24-16,-23-47 0,0 24 16,0-24-16,0 23 15,0-23 1,0 24 15,0-24-15,0 23-1,-23 24-15,23-47 16,0 24 0,0-24-1,-24 47 1,24-24 0,0-23-1,-47 47-15,47-23 16,-23 23-16,23-47 15,-47 47 1,47-24-16,-24 24 16,24-47-1,-47 47-15,24 0 16,23-24 0,-47 24-16,23 0 15,24-47 1,-47 47-1,24 0 1,23-23 0,-47 23-16,23 0 15,-23 0 1,47-47 0,-24 47-16,-23 0 15,24 0 1,-24 0-16,23 0 15,-23 0 1,24 0-16,-24 0 16,23 0-1,-23 0 1,24 0 0,-24 0-16,23 0 15,-23 0-15,24 0 16,-24 0-16,23 0 15,-23 0-15,23 0 16,-23 0-16,24 0 16,-24 0-1,23 0-15,-23 0 16,24 0-16,-24 0 16,23 0-16,-23 0 0,24 0 15,-24 0-15,23 0 0,24-24 0,-47 24 16,24 0-16,-24 0 0,23 0 15,24-47-15,-47 47 0,23 0 0,-23 0 16,24 0-16,-24 0 0,23 0 16,-23 0-16,24 0 15,-24 0-15,23 0 0,-23 0 16,24 0-16,-24 0 16,23 0-16,-23 0 0,24 0 15,-24 0-15,23 0 0,-23 0 16,23 0-16,-23 0 0,24 0 15,-24 0-15,23 0 0,-23 0 16,24 0-16,-24 0 16,23 0-16,-23 0 15,24 0-15,-24 0 16,23 0-16,-23 0 0,24 0 16,-24 0-16,23 0 0,-23 0 15,23 0-15,-23 0 16,24 0-1,-24 0 1,23 0 0,-23 0-16,24 0 15,-24 0 1,23 0-16,-23 0 16,24 0-1,-24 0-15,23 0 16,-23 0-1,24 0-15,-24 0 16,23 0-16,-23 0 16,47 24-16,-24-24 15,-23 0-15,24 0 16,-24 0-16,23 0 16,-23 0-16,24 0 0,-24 0 15,23 0-15,-23 0 16,24 0-16,-24 0 15,23 0-15,-23 0 0,24 0 16,-24 0-16,23 0 16,-23 0-16,23 0 0,-23 0 15,24 0-15,-24 0 16,23 0-16,-23 0 0,24 0 16,-24 0-16,23 0 15,-23 0-15,24 0 16,-24 0-16,23 0 15,-23 0-15,24 0 16,-24 0-16,23 0 16,-23 0-16,23 0 0,-23 0 15,24 0-15,-24 0 16,23 0-16,-23 0 0,24 0 16,-24 0-16,23 0 15,-23 0 1,24 0-16,-24 0 15,23 0-15,-23 0 16,24 0-16,-24 0 16,23 0-1,-23 0-15,23 0 16,-23 0-16,24 0 0,-24 0 16,23 0-16,-23 0 15,24 0-15,-24 0 16,23 0-16,-23 0 15,24 0-15,-24 0 0,23 0 16,-23 0-16,24 0 0,-24 0 16,23 0-16,-23 0 15,23 0-15,-23 0 0,24 0 16,-24 0-16,23 0 16,-23 0-16,24 0 15,-24 0-15,23 0 16,-23 0-16,24 0 0,-24 0 15,23 0-15,-23 0 16,24 0-16,-24 0 0,23 0 16,24 47-16,-47-47 0,23 0 0,-23 0 15,24 0-15,-24 0 0,23 0 0,-23 0 16,24 0-16,-24 0 0,23 0 16,-23 0-16,24 0 15,-24 0-15,23 0 16,-23 0-16,24 0 15,-24 0-15,23 0 16,-23 0-16,23 0 0,-23 0 16,24 0-16,-24 0 15,23 0-15,-23 0 0,24 0 16,-24 0-16,23 0 0,-23 0 16,24 0-16,-24 0 15,23 0-15,-23 0 16,24 0-16,-24 0 0,23 0 15,-23 0-15,23 0 0,-23 0 16,24 0-16,-24 0 0,23 0 16,-23 0-16,24 0 0,-24 0 15,23 0-15,-23 0 16,24 0-16,-24 0 0,23 0 16,-23 0-16,24 0 15,-24 0-15,23 0 0,-23 0 16,23 0-16,-23 0 0,24 0 15,-24 0-15,23 0 16,-23 0-16,47 23 0,-23-23 0,-24 0 16,23 0-16,-23 0 15,24 0-15,-24 0 16,23 0-16,-23 0 16,24 47-16,-24-47 15,23 0-15,-23 0 16,23 0-1,-23 0-15,24 0 16,-24 0 0,47 24-1,-24-24 1,-23 0 15,47 47-15,0-24 109,0 25-94,0-25-15,-23-23-16,23 47 31,0-23 31,0 23-46,0-24 0,0 24-16,0-23 15,0 23 1,0-24 0,0 24-1,0-23 16,0 23 16,0-24-31,0 24 0,0-23-1,23-24 1,-23 47-1,0-24 1,24-23 0,-24 48-1,47-48 1,-47 23-16,23 24 31,24-47-15,-47 24-1,24-24 1,-24 47 0,47-47-16,-24 0 15,25 0-15,-48 23 16,23-23-16,24 0 16,-47 47-1,24-47-15,23 0 16,-47 24-1,23-24-15,24 0 32,-23 0 30,23 0-15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13:14.986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23566 20931 0,'0'-23'47,"0"-1"-47,0-23 0,0 24 15,0-24-15,0 23 0,0-23 0,0 24 0,0-24 0,0 23 0,0-46 16,0 23-16,23-24 0,-23 48 0,0-24 0,0 23 0,0-23 0,0 23 0,0-23 0,0 24 16,0-24-16,0 23 0,0-23 0,0-23 0,0 46 0,0-23 0,0 24 0,0-24 0,0 23 0,0-23 15,0 24-15,0-24 0,0 23 0,0-23 0,0 23 0,0-23 0,0 24 0,0-24 0,0 23 0,0-23 0,0 24 16,0-24-16,0 23 0,0-23 0,0 24 0,0-95 0,0 95 0,0-24 0,0 23 0,0-47 16,0 24-16,0 24 0,0-24 0,0-24 0,0 48 0,0-24 0,0 23 0,0-23 15,0 24-15,0-24 0,0 23 0,0-23 0,0 24 0,0-24 0,0-48 0,0 48 0,0 24 0,0-24 16,0 23-16,0-23 0,0 24 0,0-24 0,0 23 0,0-23 0,0 24 0,0-24 0,0 23 0,0-23 0,0 24 15,0-24-15,0 23 0,24 24 0,-24-47 0,0 23 0,0-23 0,0 24 0,0-24 0,0 23 0,0-23 16,0 24-16,0-24 0,0-24 0,0 48 0,0-24 0,0 23 0,47-117 16,-47 94-16,0 23 0,0-23 0,0 24 0,0-24 0,0 23 0,23 24 0,-23-47 0,0-23 15,0 46-15,0-23 0,0 24 0,0-24 0,0 23 0,0-23 0,0 24 0,0-24 0,0 23 0,0-23 0,0 23 16,0-23-16,0 24 0,0-24 0,0 23 0,0-23 0,0 24 0,0-24 0,0 23 0,0-23 0,0 24 16,0-24-16,0 23 0,0-23 0,0 24 0,0-24 0,0 23 0,0-23 0,0 23 0,0-46 15,0 23-15,0 23 0,0-23 0,0 24 0,0-24 0,0 23 0,0-23 0,0 24 16,0-24-16,0 23 0,0-23 0,0 24 0,0-24 0,0 23 0,0-23 0,0 23 15,0-23-15,0 24 0,0-24 0,0 23 0,0-23 0,0 24 0,0-24 0,0 23 16,0-23-16,0 24 0,0-24 0,0 23 0,0-23 0,0 24 0,0-24 0,0 23 0,0-23 16,0 23-16,0-23 0,0 24 0,0-24 0,0 23 0,0-23 0,0 24 0,0-24 0,0 23 15,0-23-15,0 24 0,0-24 0,0 23 0,0-23 0,0 24 0,0-24 0,0 23 16,0-23-16,0 23 0,0-23 0,0 24 0,0-24 0,0 23 0,0-23 0,0 24 0,0-24 16,-23 47-16,23-24 0,0-23 0,0 24 0,0-24 0,0 23 0,0-23 0,-24 24 0,24-24 15,0 23-15,0-23 0,0 23 0,0-23 0,0 24 0,0-48 0,0 24 0,0 24 0,0-24 16,0 23-16,0-23 0,-47 47 0,47-23 0,0-24 0,0 23 0,0-23 0,0 24 0,0-24 15,0 23-15,-23 24 0,23-47 0,0 23 0,0-23 0,0 24 0,0-24 0,0 23 0,0-23 16,-47 24-16,47-24 0,0 23 0,0-23 0,0 24 0,0-24 0,0 23 0,0-23 16,-24 24-16,24-48 0,0 24 0,0 23 0,0-23 0,-47-23 15,47 46-15,0-23 0,0 24 0,0-24 0,0 23 0,0-23 0,-24 47 0,24-70 16,0 46-16,0-23 0,0 24 0,0-24 0,0 23 0,-47 24 0,47-47 0,0 23 0,0-23 16,0 24-16,0-24 0,0 23 0,-23 24 0,23-47 0,0 24 0,0-24 0,0 23 0,0-23 15,0 24-15,0-24 0,-47 23 0,47-23 0,0 24 0,0-24 0,0 23 16,0-23-16,0 23 0,-24 24 0,24-47 0,0 24 0,0-24 0,0 23 0,0-23 0,-47 47 0,47-23 15,0-24-15,0 23 0,0-23 0,0 24 0,0-24 0,0 23 0,-23-23 0,23 24 16,0-24-16,0 23 0,0-23 0,-47 47 0,47-24 0,0-23 0,0 24 0,0-24 0,-24 23 16,24-23-16,0 24 0,0-24 0,0 23 0,0-23 0,0 24 0,0-24 0,0 23 15,0-23-15,0 24 0,0-24 0,-47 23 0,47-23 0,0 23 0,0-23 16,0 24-16,0-24 0,0 23 0,0-23 0,0 24 0,-23 23 0,23-47 0,0 23 16,0-23-16,0 24 0,0-24 0,0 23 0,0-23 0,0 24 0,0-24 15,0 23-15,0-23 0,0 23 0,0-23 0,0 24 0,0-24 0,0 23 16,0-23-16,0 24 0,0-24 0,0 23 0,0-23 0,-47 47 0,47-23 0,0-24 0,0 23 0,0-23 15,0 24-15,0-24 0,0 23 0,0-23 0,0 23 0,0-23 0,0 24 0,0-24 16,0 23-16,0-23 0,0 24 0,0-24 0,0 23 0,0-23 0,0-23 0,0 46 16,0-23-16,0 24 0,0-24 0,0 23 0,0-23 0,0 23 0,0-23 0,-24-23 15,24 46-15,0-23 0,0 24 0,0-24 0,0 23 0,0-23 0,0 24 0,0-95 16,0 95-16,0-24 0,0 23 0,0-23 0,0 23 0,0-23 0,0 24 0,0-24 16,0 23-16,0-23 0,0 24 0,0-24 0,0 23 0,0-23 0,0 24 0,0-24 0,0 23 0,0-23 15,0 24-15,0-24 0,0 23 0,0-23 0,0 23 0,0-23 0,0 24 0,0-24 0,0 23 0,0-23 16,0-23-16,0 46 0,0-23 0,0 24 0,0-48 0,0 24 15,0 24-15,0-48 0,0 24 0,0 23 0,0-23 0,0 24 0,0-24 0,0 23 16,0-23-16,0 24 0,0-24 0,0 23 0,0-23 0,0 24 0,0-24 0,0 23 0,0-23 16,0 24-16,0-24 0,0 23 0,0-23 0,0 23 0,0-23 0,0 24 15,0-24-15,0 23 0,0-23 0,0 24 0,0-24 0,0 23 0,0-23 16,0 24-16,0-24 0,0 23 0,0-23 0,0 24 0,0-24 16,0 23-16,0-23 0,0 23 0,0-23 0,0 24 15,0-24-15,0 23 0,0-23 16,0 24-16,0-24 15,0 23 17,24 24 30,-1 0-62,24 0 0,-23 0 16,-24 24-16,47-24 0,-24 0 0,24 0 0,-23 0 0,23 0 0,-47 23 0,23-23 0,24 0 15,-23 0-15,23 0 0,-24 0 0,25 0 0,-25 0 0,24 0 0,-23 47 16,23-47-16,-24 0 0,24 0 0,-23 0 0,23 0 0,-24 0 0,24 0 0,-23 0 0,23 0 16,-24 0-16,24 0 0,24 0 0,-48 0 0,25 0 0,-25 0 0,24 0 0,-23 0 0,23 0 0,-24 0 15,24 0-15,-23 0 0,23 0 0,-24 0 0,24 0 0,-23 0 0,23 0 0,-24 0 0,24 0 0,-23 0 16,23 0-16,-24 0 0,25 0 0,22 0 0,-46 0 0,23 0 0,-24 0 0,24 0 0,-23-23 0,46 23 16,-23 0-16,-23 0 0,23 0 0,-24 0 0,95 0 0,-95 0 0,25 0 0,-25 0 15,24 0-15,-23 0 0,23 0 0,-24 0 0,-23-47 0,47 47 0,24 0 0,-48 0 0,24 0 0,-23 0 0,23 0 0,-24 0 16,24 0-16,-23 0 0,23 0 0,-24 0 0,-23-24 0,48 24 0,22 0 0,-46 0 0,23 0 0,-24 0 0,24 0 15,-23 0-15,23 0 0,-24 0 0,24 0 0,-23 0 0,23 0 0,94 0 0,-118 0 0,25-47 16,-25 47-16,95 0 0,-95 0 0,24 0 0,-23 0 0,23 0 0,47 0 0,-47 0 16,-24 0-16,24 0 0,-23 0 0,23 0 0,-24 0 0,25 0 0,-25 0 0,24 0 0,-23 0 0,23 0 0,-24 0 0,48 0 0,-24 0 15,-24 0-15,24 0 0,-23 0 0,23 0 0,-24 0 0,48 0 0,-24 0 0,-24 0 0,25 0 0,-25 0 0,48 0 0,-24 0 0,-24 0 16,95 0-16,-48 0 0,-46 0 0,46 0 0,-23 0 0,-23 0 0,23 0 0,-24 0 0,25 0 0,-25 0 0,24 0 0,165 0 16,-142 0-16,-46 0 0,23 0 0,94 0 0,-118 0 0,25 0 0,-25 0 0,48 0 0,-24 0 15,94 0-15,-118 0 0,24 0 0,-23 0 0,46 0 0,-23 0 0,-23 0 0,23 0 0,24 0 0,-48 0 0,24 0 0,-23 0 0,23 0 0,94 0 16,-118 0-16,24 0 0,-23 0 0,46 0 0,-23 0 0,-23 0 0,23 0 0,24 0 0,-48 0 0,24 0 0,-23 0 0,23 0 0,23 0 15,24 0-15,-23 0 0,-24 0 0,-24 0 0,24 0 0,-23 0 0,46 0 0,-22 0 0,-25 0 0,24 0 0,-23 0 0,23 0 0,23 0 0,-46 0 16,23 0-16,117 0 0,-117 0 0,95 0 0,-119 0 0,24 0 0,24 0 0,-48 0 0,24 0 16,-23 0-16,23 0 0,-24 0 0,118 0 0,-94 0 0,-23 0 0,23 0 0,-24 0 0,25 0 0,-25 0 0,24 0 0,-23 0 0,23 0 15,-24 0-15,24 0 0,-23 0 0,23 0 0,23 0 0,-46 0 0,23 0 0,-24 0 0,24 0 0,-23 0 0,23 0 0,-24 0 0,25 0 16,-25 0-16,24 0 0,-23 0 0,23 0 0,-24 0 0,24 0 0,-23 0 0,23 0 0,-24 0 16,24 0-16,-23 0 0,23 0 0,-24 0 0,24 0 0,-23 0 15,-24-23-15,47 23 0,-24 0 0,25 0 0,-25 0 0,24 0 0,-23 0 16,23 0-16,-24 0 0,24 0 0,-23 0 0,23 0 15,-24 0-15,24 0 0,-23 0 0,23 0 0,-24 0 0,24 0 16,-23 0-16,23 0 0,-24 0 0,25 0 0,-25 0 0,24 0 16,-23 0-16,23 0 0,-24 0 0,24 0 15,-23 0-15,23 0 0,-24 0 0,24 0 0,-23 0 0,23 0 16,-24 0-16,24 0 0,-23 0 0,23 0 16,-24 0-16,25 0 0,-25 0 15,24 0-15,-23 0 0,23 0 0,-24 0 16,24 0-16,-23 0 0,23 0 0,-24 0 15,24 0-15,-23 0 0,23 0 0,-24 0 0,24 0 16,-47-47-16,24 47 0,23 0 0,-24 0 0,25 0 0,-25 0 16,24 0-16,-23 0 0,23 0 15,-24 0-15,24 0 0,-23 0 16,23 0-16,-24 0 0,-23-24 0,47 24 16,-23 0-16,23 0 15,-24 0-15,24 0 16,-23 0-16,-24-47 0,47 47 0,-24 0 15,25 0-15,-25 0 0,24 0 0,-23 0 16,23 0-16,-24 0 0,24 0 0,-23 0 0,23 0 0,-24 0 0,-23-23 16,47 23-16,-23 0 0,23 0 0,-24 0 0,24 0 0,-23 0 15,23 0-15,-24 0 0,25 0 16,-25 0-16,24 0 16,-23 0-16,23 0 0,-24 0 15,24 0-15,-23 0 0,23 0 16,-24 0-16,24 0 0,-23 0 15,23 0 1,-24 0 0,24 0-16,-23 0 15,23 0-15,-24 0 0,25 0 0,-25 0 0,24 0 16,-23 0-16,23 0 0,-24 0 0,24 0 0,-23 0 16,23 0-16,-24 0 15,24 0 1,-23 0 15,23 0 32,-24 0-63,24 0 15,-23 0 16,-24 23 94,0 1-109,0 23-16,0-24 0,0 24 0,47-47 0,-47 24 0,0 23 16,0-24-16,0 24 0,0-23 0,23-24 0,-23 47 0,0-24 0,0 24 0,0-23 0,0 23 15,0-24-15,0 25 0,48-48 0,-48 23 0,0 24 0,0-23 0,0 23 0,0-24 0,23 24 16,-23-23-16,0 23 0,0-24 0,0 24 0,0-23 0,0 23 0,0-24 0,47 24 0,-47-23 16,0 46-16,0-22 0,0-25 0,0 48 0,0-24 0,0-24 0,24 24 15,-24-23-15,0 23 0,0-24 0,0 24 0,47-23 0,-47 23 0,0-24 0,0 24 0,0-23 0,0 23 16,0-24-16,23 25 0,-23-25 0,0 24 0,0-23 0,0 23 0,0-24 0,47-23 0,-47 47 0,0-23 15,0 23-15,0-24 0,0 24 0,0-23 0,24 23 0,-24-24 0,0 24 0,0-23 16,47 23-16,-47-24 0,0 48 0,0-24 0,0-23 0,0 23 16,23-24-16,-23 24 0,0 24 0,47-48 0,-47 24 0,0-23 0,0 23 0,0-24 15,0 24-15,0-23 0,24 23 0,-24-24 0,0 25 0,0-25 0,0 24 0,0-23 16,0 23-16,0-24 0,47 24 0,-47-23 0,0 23 0,0-24 0,0 24 0,23-23 0,-23 23 0,0-24 16,0 24-16,0-23 0,0 23 0,47-24 0,-47 95 0,0-94 0,24 23 0,-24-24 15,0 24-15,0 24 0,0-48 0,0 24 0,47 47 0,-47-47 0,0-23 0,23 23 16,-23-24-16,0 25 0,0-25 0,0 24 0,0-23 0,48 23 0,-48-24 0,0 48 0,0-24 0,23-24 0,-23 24 0,0-23 15,0 23-15,0-24 0,0 24 0,0-23 0,47-24 0,-47 47 0,0-24 0,0 25 0,0 22 0,0-46 0,0 23 0,0-24 16,0 24-16,0-23 0,0 23 0,0-24 0,0 24 0,0-23 0,0 23 0,24-24 0,-24 24 0,0-23 0,0 117 16,0-94-16,0-23 0,0 23 0,47 47 0,-47-47 0,0-24 0,0 24 0,0-23 0,0 23 0,0 94 15,0-118-15,0 25 0,0-25 0,0 24 0,0-23 0,0 23 0,0-24 0,0 48 0,23-1 0,-23-23 0,0 24 0,0-48 0,0 118 16,0-93-16,0-25 0,0 24 0,0-23 0,0 46 0,0-23 0,0-23 0,47 23 0,-47-24 0,0 24 0,0-23 0,0 23 0,0 23 0,0-46 0,0 94 16,24-48-16,-24-46 0,0 23 0,0-24 0,0 24 0,0 24 0,47-48 0,-47 24 0,0-23 0,0 23 0,0 23 0,0-46 0,0 23 0,0-24 15,23 166-15,-23-119 0,0-46 0,0 46 0,0-23 0,47 118 0,-47-118 0,0-24 0,0 25 16,0-25-16,0 48 0,0 46 0,0-93 0,0 46 0,24-23 0,-24-23 0,0 23 0,0-24 0,0 24 0,0-23 0,0 23 0,0-24 0,0 25 0,0 22 15,47 71-15,-47-117 0,0 23 0,0-24 0,0 24 0,0-23 0,0 23 0,0-24 0,23 24 0,-23-23 0,0 23 0,0-24 16,0 25-16,0-25 0,0 48 0,47-24 0,-47-24 0,0 24 0,0-23 0,0 46 0,24-23 0,-24-23 0,0 23 0,0-24 0,0 24 16,0-23-16,0 23 0,0-24 0,47 95 0,-47-94 0,0 23 0,0-24 0,23 24 0,-23-23 0,0 46 0,0-23 15,0-23-15,0 23 0,48-24 0,-48 24 0,0 95 0,0-119 0,23 24 0,-23-23 0,0 23 0,0-24 16,0 24-16,0-23 0,0 23 0,47-47 0,-47 23 0,0 95 0,0-95 0,0 24 0,0-23 0,0 23 0,24-24 0,-24 25 16,0-25-16,0 24 0,0-23 0,0 23 0,0-24 0,47 95 0,-47-95 0,0 24 0,0-23 0,0 23 0,0-24 15,0 24-15,0-23 0,0 23 0,0-24 0,0 25 0,0-25 0,0 118 0,0-94 0,0-23 0,0 23 16,23 47-16,-23-47 0,0-24 0,0 24 0,0-23 0,47 117 0,-47-94 0,0-23 15,0 23-15,0-24 0,0 24 0,0-23 0,0 23 0,0-24 0,0 24 0,0-23 0,0 46 0,0-23 0,0-23 16,0 23-16,0-24 0,0 25 0,0-25 0,0 24 0,0-23 0,0 23 0,0-24 0,0 24 0,0 24 0,0-48 0,0 24 16,0-23-16,0 23 0,0-24 0,0 24 0,0-23 0,0 23 0,0-24 0,0 119 15,0-95-15,0-24 0,0 24 0,0 24 0,0-48 0,0 24 0,0-23 0,0 46 0,0-23 16,0-23-16,0 23 0,0-24 0,0 25 0,0-25 0,0 24 0,0-23 0,0 23 0,0 23 16,0-46-16,0 23 0,0-24 0,0 24 0,0-23 0,0 23 0,0-24 0,0 24 0,0-23 15,0 23-15,0-24 0,0 25 0,0-25 0,0 24 0,0-23 0,0 23 0,0-24 16,0 24-16,0-23 0,0 23 0,0-24 0,0 24 0,0-23 0,0 23 15,0-24-15,0 24 0,0-23 0,0 23 0,0-24 0,0 25 16,0-25-16,0 24 0,0-23 0,0 23 0,0-24 0,0 24 0,0-23 16,0 23-16,0-24 0,0 24 0,0-23 0,0 23 0,-23-47 0,23 23 0,0 24 15,0-23-15,0 23 0,0 24 0,0-48 0,0 24 0,-47-23 16,47 23-16,0-24 0,0 24 0,0-23 0,0 23 0,0-24 0,0 24 16,0-23-16,0 23 0,0-24 0,0 24 0,0-23 15,0 23-15,0-24 0,0 25 0,-24-25 0,24 24 16,0-23-16,0 23 0,0-24 15,0 24-15,0-23 32,-47-24 77,24 0-93,-24 0-16,23 0 0,-23 0 0,23 0 0,-23 0 0,24 0 0,-24 0 15,23 0-15,-23 0 0,-23 0 0,46 0 0,-23 0 0,24 0 0,-24 0 0,23 0 0,-23 0 0,24 0 16,-24 0-16,23 0 0,-23 0 0,23 0 0,-93 0 0,93 0 0,-23 0 0,-23 0 0,-142 0 16,189 0-16,-24 0 0,23 0 0,-23 0 0,-24 0 0,-23 0 0,24 0 0,23 0 0,23 0 0,-23 0 0,24 0 15,-24 0-15,-47 0 0,47 0 0,23 0 0,-23 0 0,23 0 0,-23 0 0,-164 0 0,187 0 0,-23 0 0,24 0 16,-24 0-16,23 0 0,-46 0 0,23 0 0,23 0 0,-47 0 0,24 0 0,-94 0 0,47 0 0,47 0 0,24 0 0,-24 0 15,23 0-15,-23 0 0,24 0 0,-24 0 0,-24 0 0,47 0 0,-23 0 0,24 0 0,-24 0 0,-118 0 0,118 0 0,24 0 16,-48 0-16,24 0 0,-23 0 0,-72 0 0,72 0 0,46 0 0,-164 0 0,118 0 16,46 0-16,-23 0 0,24 0 0,-24 0 0,23 0 0,-23 0 0,23 0 0,-23 0 0,24 0 0,-48 47 0,-70-47 15,71 0-15,23 0 0,23 0 0,-23 0 0,24 0 0,-24 0 0,23 0 0,-23 0 0,23 0 0,-23 0 0,24 0 0,-118 0 16,94 0-16,23 0 0,-23 0 0,24 0 0,-24 0 0,23 0 0,-23 0 0,24 0 0,-24 0 0,23 0 0,-23 0 0,-94 0 16,117 0-16,-23 0 0,24 0 0,-24 0 0,23 0 0,-23 0 0,-47 23 0,47-23 0,-23 0 0,46 0 15,-117 0-15,94 0 0,23 0 0,-23 0 0,24 0 0,-24 0 0,23 0 0,-23 0 0,24 0 0,-24 0 0,23 0 0,-23 0 16,-23 0-16,46 0 0,-23 0 0,23 0 0,-23 0 0,-23 0 0,46 0 0,-23 0 0,24 0 0,-24 0 0,23 0 15,-23 0-15,-94 0 0,118 0 0,-24 0 0,23 0 0,-23 0 0,23 0 0,-23 0 0,24 0 0,-24 0 16,23 0-16,-23 0 0,-47 0 0,47 0 0,-23 0 0,46 0 0,-23 0 0,24 0 0,-95 0 16,94 0-16,-23 0 0,-47 0 0,47 0 0,24 0 0,-24 0 0,-24 0 0,48 0 0,-24 0 0,23 0 15,-23 0-15,24 0 0,-24 0 0,-48 0 0,48 0 0,24-23 0,-24 23 0,23 0 0,-23 0 0,24 0 0,-24 0 16,23 0-16,-23 0 0,24 0 0,-24 0 0,23 0 0,-23 0 0,-47-24 0,47 24 0,23 0 0,-23 0 0,24 0 0,-24 0 0,23 0 0,-23 0 16,24 0-16,-24 0 0,23 0 0,-23 0 0,24 0 0,-24 0 0,23-47 0,-46 47 0,23 0 0,23 0 0,-23 0 0,23 0 0,-46 0 0,23 0 0,-94-23 15,70 23-15,1 0 0,-1 0 0,-23 0 0,47 0 0,23 0 0,-23 0 16,24 0-16,-24 0 0,23 0 0,-23 0 0,-23 0 0,-1 0 0,-70 0 0,118 0 0,-24 0 0,23 0 15,-23 0-15,23 0 0,-23 0 0,24 0 0,-24 0 0,23 0 0,-23 0 0,24 0 0,-95 0 0,95 0 0,-24 0 0,23 0 16,-23 0-16,24 0 0,-24 0 0,23 0 0,-23 0 0,23 0 0,-23 0 0,24 0 0,-48 0 0,24-47 16,24 47-16,-24 0 0,23 0 0,-23 0 0,24 0 0,-95 0 0,95 0 0,-24 0 0,-48 0 0,48 0 15,24 0-15,-24 0 0,23 0 0,-23 0 0,24 0 0,-24 0 0,23 0 0,-23 0 0,24 0 0,-24 0 16,23 0-16,-23 0 0,24 0 0,-24 0 0,23 0 0,-23 0 0,23 0 0,-23 0 0,24 0 16,-24 0-16,23 0 0,-23 0 0,24 0 0,-24 0 0,23 0 15,-23 0-15,24 0 0,-24 0 0,23 0 0,-23 0 0,24 0 16,-24 0-16,23 0 0,-23 0 0,23 0 0,-23 0 15,24 0-15,-24 0 0,23 0 0,-23 0 0,24 0 16,-24 0-16,23 0 16,-23 0-16,24 0 0,-24 0 15,23 0-15,-23 0 16,24 0-16,-24 0 16,23 0-16,-23 0 15,23 0-15,-23 0 16,24 0-16,-24 0 15,23 0-15,-23 0 0,24 0 16,-24 0-16,23 0 0,-23 0 16,24 0-16,-24 0 0,23 0 15,-23 0-15,24 0 0,-24 0 16,23 0-16,-23 0 16,23 0-1,-23 0 16,24 0 16,-24 0-47,23 0 16,-23 0 0,24 0-16,-24 0 0,23 0 15,-23 0-15,24 0 16,-24 0-16,23 0 15,-23 0 1,24 0 0,-24 0 15,47-24 125,0-23-140,0 24-16,23-24 15,-23 23-15,0-23 16,0 23-16,0-23 16,0 24-16,47 23 0,-47-47 15,0 23-15,0-23 16,0 24 0,0-24-16,0 23 15,0-23 1,0 24 15,0-24-15,0 23-1,24-23 1,-24 24 15,0-24 0,0 23 1,0-23-1,0 23 16,0-23-16,0 24-15,0-24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13:50.657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1811 14699 0,'0'-23'63,"0"-24"-63,0 23 0,-24-23 0,24 23 0,0-23 15,-23 24-15,23-24 0,0 23 0,-47-23 0,47 24 0,0-24 0,0 23 16,-24-23-16,24 24 0,0-24 0,0 23 0,0-23 0,-47 24 0,47-24 15,0 23-15,0-23 0,0 23 0,-23 24 0,23-47 0,0 24 0,0-24 0,0 23 16,0-23-16,0 24 0,-47-24 0,47 23 0,0-23 0,0 24 16,-24 23-16,24-47 0,0 23 0,0-23 0,0 24 0,0-24 0,0 23 15,0-23-15,0 23 0,0-23 0,0 24 0,0-24 16,-47 47-16,47-24 0,0-23 0,0 24 0,0-24 0,0 23 0,0-23 16,0 24-16,0-24 0,0 23 0,0-23 0,0 24 0,0-24 15,0 23-15,0-23 0,0 23 0,0-23 0,0 24 0,0-24 0,0 23 16,0-23-16,0 24 0,0-24 0,0 23 0,0-23 0,0 24 15,0-24-15,0 23 0,0-23 0,0 24 0,0-24 16,0 23-16,0-23 0,0 23 0,24-23 0,-24 24 0,0-24 16,0 23-16,47-23 0,-47 24 0,0-24 0,0 23 15,0-23-15,0 24 0,0-24 0,0 23 0,0-23 0,0 24 16,0-24-16,0 23 0,23 24 0,-23-47 0,0 23 0,0-23 0,0 24 16,47-24-16,-47 23 0,0-23 0,0 24 0,0-24 15,0 23-15,24 24 0,-24-47 0,0 24 0,0-24 0,47 23 16,-47-23-16,0 24 0,0-24 0,23 23 0,-23-23 0,0 23 15,0-23-15,47 47 0,-47-23 0,0-24 0,24 47 0,-24-24 0,0-23 16,0 24-16,47 23 0,-47-47 0,0 23 16,0-23-16,23 47 0,-23-23 0,0-24 15,0 23-15,48 24 0,-48-47 16,0 24-16,23 23 0,-23-47 0,0 23 16,47 24-16,-47-47 0,0 23 15,24 24-15,-24-47 0,0 24 16,47 23-16,-47-47 0,0 23 0,23 24 15,-23-47-15,0 24 0,47 23 0,-47-47 16,24 47-16,-24-24 0,0-23 16,47 47-16,-47-23 0,23 23 0,-23-47 15,47 47-15,-47-24 0,24 24 16,-24-47-16,47 47 0,-47-23 16,23 23-16,-23-47 0,47 47 15,-47-24-15,24 24 16,-24-47-16,47 47 0,-24-24 31,25 24-15,-48-47-1,23 47-15,-23-23 16,47 23-16,-23 0 16,-24-47-16,47 47 15,-24 0-15,-23-24 0,47 24 16,-23 0-16,23 0 0,-24-47 0,24 47 0,-23 0 15,23-23-15,-24 23 0,24 0 0,-23 0 16,-24-47-16,47 47 0,-24 0 0,25 0 0,-25 0 16,-23-24-16,47 24 0,-23 0 0,23 0 0,-24 0 0,24 0 15,-23 0-15,-24-47 0,47 47 0,-24 0 0,24 0 16,-23 0-16,23 0 0,-47-23 0,23 23 0,24 0 0,-23 0 0,23 0 0,-24 0 0,25 0 16,-25 0-16,24-47 0,-23 47 0,23 0 0,-24 0 0,24 0 0,-23 0 0,23 0 15,-24 0-15,-23-24 0,47 24 0,-23 0 0,23 0 0,-24 0 0,24 0 0,-23 0 0,23 0 0,-24 0 16,25 0-16,-25 0 0,24 0 0,-47-47 0,24 47 0,23 0 0,-24 0 0,24 0 0,-23 0 0,23 0 0,-24 0 0,24 0 15,-23 0-15,23 0 0,-24 0 0,24 0 0,-23 0 0,23 0 0,-24 0 0,25 0 0,-48-23 0,23 23 0,24 0 0,-23 0 16,23 0-16,-24 0 0,24 0 0,-23 0 0,23 0 0,-24 0 0,24 0 0,-23 0 0,23 0 0,-24 0 0,24 0 0,-23 0 0,23 0 16,-24 0-16,25 0 0,-25 0 0,24 0 0,-23 0 0,23 0 0,-24 0 0,24 0 0,-23 0 0,23 0 0,-24 0 0,24 0 15,-23 0-15,23 0 0,-24 0 0,24 0 0,-23 0 0,23 0 0,-24 0 0,25 0 0,-25 0 0,24 0 0,-23 0 0,23 0 16,-24 0-16,24 0 0,-23 0 0,23 0 0,-24 0 0,24 0 0,-23 0 0,23 0 0,-24 0 0,24 0 0,-23 0 0,23 0 16,-24 0-16,25 0 0,-25 0 0,24 0 0,-23 0 0,23 0 0,-24 0 0,24 0 0,-47-47 0,24 47 0,23 0 0,-24 0 15,24 0-15,-23 0 0,23 0 0,-24 0 0,24 0 0,-23 0 0,23 0 0,-24 0 0,25 0 0,-25 0 0,24 0 16,-23 0-16,23 0 0,-24 0 0,24 0 0,-23 0 0,-24-24 0,47 24 0,-24 0 0,24 0 0,-23 0 0,23 0 0,-24 0 15,24 0-15,-23 0 0,23 0 0,-24 0 0,25 0 0,-25 0 0,24 0 0,-23 0 0,23 0 16,-24 0-16,24 0 0,-23 0 0,23 0 0,-24 0 0,24 0 0,-23 0 0,23 0 0,-24 0 0,24 0 16,-23 0-16,23 0 0,-24 0 0,25 0 0,-25 0 0,24 0 0,-23 0 0,23 0 0,-24 0 15,24 0-15,-23 0 0,23 0 0,-24 0 0,24 0 0,-23 0 0,23 0 0,-24 0 16,24 0-16,-23 0 0,23 0 0,-24 0 0,25 0 0,-25 0 0,24 0 0,-23 0 0,23 0 16,-24 0-16,24 0 0,-23 0 0,23 0 0,-24 0 0,24 0 0,-23 0 0,23 0 0,-24 0 15,24 0-15,-23 0 0,23 0 0,-24 0 0,25 0 0,-25 0 0,24 0 0,-23 0 0,23 0 0,-24 0 16,24 0-16,-23 0 0,23 0 0,-24 0 0,24 0 0,-23 0 0,23 0 0,-24 0 0,24 0 0,-23 0 0,23 0 0,-24 0 15,25 0-15,-25 0 0,24 0 0,-23 0 0,23 0 0,-24 0 0,24 0 0,-23 0 0,23 0 0,-24 0 16,24 0-16,-23 0 0,23 0 0,-24 0 0,24 0 0,-23 0 0,23 0 0,-24 0 0,25 0 0,-25 0 16,24 0-16,-23 0 0,23 0 0,-24 0 0,24 0 0,-23 0 0,23 0 0,-24 0 0,24 0 15,-23 0-15,23 0 0,-24 0 0,24 0 0,-23 0 0,23 0 0,-24 0 16,25 0-16,-25 0 0,24 0 0,-23 0 0,23 0 0,-24 0 0,24 0 16,-23 0-16,23 0 0,-24 0 0,24 0 0,-23 0 0,23 0 0,-24 0 0,24 0 15,-23 0-15,23 0 0,-24 0 0,25 0 0,-25 0 0,24 0 0,-23 0 0,23 0 16,-24 0-16,24 0 0,-23 0 0,23 0 0,-24 0 0,24 0 0,-23 0 0,23 0 0,-24 0 15,24 0-15,-23 0 0,23 0 0,-24 0 0,25 0 0,-25 0 0,24 0 0,-23 0 0,23 0 16,-24 0-16,24 0 0,-23 0 0,23 0 0,-47-47 0,23 47 0,24 0 0,-23 0 0,23 0 0,-24 0 0,24 0 16,-23 0-16,23 0 0,-24 0 0,25 0 0,-25 0 0,24 0 0,-23 0 0,23 0 0,-24 0 0,24 0 15,-23 0-15,23 0 0,-24 0 0,24 0 0,-23 0 0,23 0 0,-24 0 0,24 0 0,-23 0 0,23 0 0,-24 0 16,25 0-16,-25 0 0,24 0 0,-23 0 0,23 0 0,-24 0 0,24 0 0,-23 0 0,23 0 16,-24 0-16,24 0 0,-23 0 0,23 0 0,-24 0 0,24 0 0,-23-24 0,23 24 0,-24 0 0,25 0 15,-25 0-15,24 0 0,-23 0 0,23 0 0,-24 0 0,24 0 0,-23 0 0,23 0 0,-24 0 0,24 0 0,-23 0 16,23 0-16,-24 0 0,24 0 0,-23 0 0,23 0 0,-24 0 0,25 0 0,-25 0 0,24 0 15,-23 0-15,23 0 0,-24 0 0,24 0 0,-23 0 0,23 0 0,-24 0 0,24 0 0,-23 0 0,23 0 0,-24 0 16,24 0-16,-23 0 0,23 0 0,-24 0 0,25 0 0,-25 0 0,24 0 0,-23 0 0,23 0 16,-24 0-16,24 0 0,-23 0 0,23 0 0,-24 0 0,24 0 0,-23 0 0,23 0 0,-24 0 15,24 0-15,-23 0 0,23 0 0,-24 0 0,25 0 0,-25 0 0,24 0 16,-23 0-16,23 0 0,-24 0 0,24 0 0,-23 0 0,23 0 0,-24 0 16,24 0-16,-23 0 0,23 0 0,-24 0 0,24 0 0,-23 0 0,23 0 15,-24 0-15,25 0 0,-25 0 0,24 0 0,-23 0 0,23 0 16,-24 0-16,24 0 0,-23 0 0,23 0 0,-24 0 0,24 0 0,-23 0 0,23 0 15,-24 0-15,24 0 0,-23 0 0,23 0 0,-24 0 0,25 0 0,-25 0 0,24 0 0,-23 0 16,23 0-16,-24 0 0,24 0 0,-23 0 0,23 0 0,-24 0 0,24 0 0,-23 0 0,23 0 0,-24 0 16,24 0-16,-23 0 0,23 0 0,-24 0 0,25 0 0,-25 0 0,24 0 0,-23 0 0,23 0 0,-24 0 15,24-47-15,-23 47 0,23 0 0,-24 0 0,24 0 0,-23 0 0,23 0 0,-24 0 0,24 0 0,-23 0 0,23 0 0,-24 0 16,25 0-16,-25 0 0,24 0 0,-23 0 0,23 0 0,-24 0 0,24 0 0,-23 0 0,23-23 0,-24 23 16,24 0-16,-23 0 0,23 0 0,-24 0 0,24 0 0,-23 0 0,23 0 0,-24 0 0,25 0 0,-25 0 0,24 0 0,-23 0 15,23 0-15,-24 0 0,24 0 0,-23 0 0,23 0 0,-24 0 0,24 0 0,-23 0 0,23 0 0,-24 0 0,24 0 16,-47-47-16,24 47 0,23 0 0,-24 0 0,25 0 0,-25 0 0,24 0 0,-23 0 0,23 0 0,-24 0 0,24 0 15,-23 0-15,23 0 0,-24 0 0,24 0 0,-23 0 0,23 0 0,-24 0 0,24 0 0,-23 0 0,23 0 0,-24 0 16,25 0-16,-25 0 0,24 0 0,-23 0 0,23 0 0,-24 0 0,24 0 0,-23 0 0,23 0 0,-24 0 0,24 0 16,-23 0-16,23 0 0,-24 0 0,24 0 0,-23 0 0,23 0 0,-24 0 0,25 0 0,-25 0 0,24 0 15,-23 0-15,23 0 0,-24 0 0,24 0 0,-23 0 0,23 0 0,-24 0 0,24 0 0,-23 0 0,23 0 0,-24 0 16,24 0-16,-23 0 0,23 0 0,-24 0 0,25 0 0,-25 0 0,24 0 0,-23 0 0,23 0 0,-24 0 0,24 0 16,-23 0-16,23 0 0,-24 0 0,24 0 0,-23 0 0,23 0 0,-24 0 0,24 0 0,-23 0 0,23 0 0,-24 0 0,25 0 15,-25 0-15,24 0 0,-23 0 0,23 0 0,-24 0 0,24 0 0,-23 0 0,23 0 0,-24 0 0,24 0 0,-23 0 0,23 0 16,-24 0-16,24 0 0,-23 0 0,23 0 0,-24 0 0,25 0 0,-25 0 0,24 0 0,-23 0 0,23 0 0,-24 0 0,24 0 15,-23 0-15,23 0 0,-24 0 0,24 0 0,-23 0 0,23 0 0,-24 0 0,24 0 0,-23 0 0,23 0 0,-24 0 0,25 0 16,-25 0-16,24 0 0,-23 0 0,23 0 0,-24 0 0,24 0 0,-23 0 0,23 0 0,-24 0 0,24 0 0,-23 0 0,23 0 0,-24 0 16,24 0-16,-23 0 0,23 0 0,-24 0 0,25 0 0,-25 0 0,24 0 0,-23 0 0,23 0 0,-24 0 0,24 0 15,-23 0-15,23 0 0,-24 0 0,24 0 0,-23 0 0,23 0 0,-24 0 0,24 0 0,-23 0 0,23 0 0,-24 0 16,25 0-16,-25 0 0,24 0 0,-23 0 0,23 0 0,-24 0 0,24 0 0,-23 0 0,23 0 0,-24 0 16,24 0-16,-23 0 0,23 0 0,-24 0 0,24 0 0,-23 0 0,23 0 0,-24 0 0,25 0 15,-25 0-15,24 0 0,-23 0 0,23 0 0,-24 0 0,24 0 0,-23 0 16,23 0-16,-24 0 0,24 0 0,-23 0 0,23 0 0,-24 0 0,24 0 15,-23 0-15,23 0 0,-24 0 0,25 0 0,-25 0 0,24 0 0,-23 0 16,23 0-16,-24 0 0,24 0 0,-23 0 0,23 0 0,-24 0 16,24 0-16,-23 0 0,23 0 0,-24 0 0,24 0 0,-23 0 15,23 0-15,-24 0 0,25 0 0,-25 0 0,24 0 0,-23 0 0,23 0 16,-24 0-16,24 0 0,-23 0 0,23 0 0,-24 0 0,24 0 0,-23 0 0,23 0 16,-24 0-16,24 0 0,-23 0 0,23 0 0,-24 0 0,25 0 0,-25 0 0,24 0 15,-23 0-15,23 0 0,-24 0 0,24 0 0,-23 0 0,23 0 0,-24 0 0,24 0 0,-23 0 0,23 0 16,-24 0-16,24 0 0,-23 0 0,23 0 0,-24 0 0,25 0 0,-25 0 0,24 0 0,-23 0 15,23 0-15,-24 0 0,24 0 0,-23 0 0,23 0 0,-24 0 0,24 0 0,-23 0 0,23 0 0,-24 0 16,24 0-16,-23 0 0,23 0 0,-24 0 0,25 0 0,-25 0 0,24 0 0,-23 0 0,23 0 16,-24 0-16,24 0 0,-23 0 0,23 0 0,-24 0 0,24 0 0,-23 0 0,23 0 0,-24 0 15,24 0-15,-23 0 0,23 0 0,-24 0 0,25 0 0,-25 0 0,24 0 0,-23 0 16,23 0-16,-24 0 0,24 0 0,-23 0 0,23 0 0,-24 0 0,24 0 0,-23 0 0,23 0 16,-24 0-16,24 0 0,-23 0 0,23 0 0,-24 0 0,25 0 0,-25 0 0,24 0 15,-23 0-15,23 0 0,-24 0 0,24 0 0,-23 0 0,23 0 0,-24 0 0,24 0 0,-23 0 0,23 0 16,-24 0-16,24 0 0,-23 0 0,23 0 0,-24 0 0,25 0 0,-25 0 0,24 0 0,-23 0 0,23 0 15,-24 0-15,24 0 0,-23 0 0,23 0 0,-24 0 0,24 0 0,-23 0 0,23 0 0,-24 0 16,24 0-16,-23 0 0,23 0 0,-24 0 0,25 0 0,-25 0 0,24 0 0,-23 0 0,23 0 16,-24 0-16,24 0 0,-23 0 0,23 0 0,-24 0 0,24 0 0,-23 0 0,23 0 0,-24 0 0,24 0 0,-23 0 0,23 0 15,-24 0-15,25 0 0,-25 0 0,24 0 0,-23 0 0,23 0 0,-24 0 0,24 0 0,-23 0 0,23 0 0,-24 0 0,24 0 16,-23 0-16,23 0 0,-24 0 0,24 0 0,-23 0 0,23 0 0,-24 0 0,25 0 0,-25 0 0,24 0 0,-23 0 0,23 0 16,-24 0-16,24 0 0,-23 0 0,23 0 0,-24 0 0,24 0 0,-23 0 0,23 0 0,-24 0 0,24 0 0,-23 0 15,23 0-15,-24 0 0,25 0 0,-25 0 0,24 0 0,-23 0 0,23 0 0,-24 0 0,24 0 0,-23 0 16,23 0-16,-24 0 0,24 0 0,-23 0 0,23 0 0,-24 0 0,24 0 0,-23 0 0,23 0 15,-24 0-15,25 0 0,-25 0 0,24 0 0,-23 0 0,23 0 0,-24 0 16,24 0-16,-23 0 0,23 0 0,-24 0 0,24 0 0,-23 0 0,23 0 16,-24 0-16,24 0 0,-23 0 0,23 0 0,-24 0 0,25 0 15,-25 0-15,24 0 0,-23 0 0,23 0 0,-24 0 0,24 0 0,-23 0 16,23 0-16,-24 0 0,24 0 0,-23 0 0,23 0 0,-24 0 0,24 0 16,-23 0-16,23 0 0,-24 0 0,25 0 0,-25 0 0,24 0 0,-23 0 0,23 0 15,-24 0-15,24 0 0,-23 0 0,23 0 0,-24 0 0,24 0 0,-23 0 0,23 0 16,-24 0-16,24 0 0,-23 0 0,23 0 0,-24 0 0,25 0 0,-25 0 15,24 0-15,-23 0 0,23 0 0,-24 0 0,24 0 0,-23 0 16,23 0-16,-24 0 0,24 0 0,-23 0 0,23 0 0,-24 0 0,24 0 16,-23 0-16,23 0 0,-24 0 0,25 0 0,-25 0 0,24 0 15,-23 0-15,23 0 0,-24 0 0,24 0 0,-23 0 16,23 0-16,-24 0 0,24 0 0,-23 0 0,23 0 0,-24 0 0,24 0 16,-23 0-16,23 0 0,-24 0 0,25 0 0,-25 0 15,24 0-15,-23 0 0,23 0 0,-24 0 0,24 0 0,-23 0 16,-24 23-16,47-23 0,-24 0 0,24 0 0,-23 0 0,23 0 0,-24 0 15,24 47-15,-23-47 0,23 0 0,-24 0 0,25 0 16,-25 0-16,24 24 0,-23-24 0,23 0 0,-24 0 0,24 0 16,-47 47-16,24-47 0,23 0 0,-24 0 0,24 23 0,-23-23 15,23 0-15,-24 48 0,24-48 0,-23 0 0,23 0 16,-24 23-16,25-23 0,-25 0 0,-23 47 0,47-47 16,-23 0-16,23 0 0,-47 24 0,23-24 0,24 0 0,-23 0 15,-24 47-15,47-47 0,-24 0 0,-23 23 0,47-23 0,-23 0 0,-24 47 16,47-47-16,-24 0 0,-23 24 0,47-24 0,-23 0 0,-24 47 0,47-47 0,-24 0 15,-23 23-15,48-23 0,-25 0 0,-23 47 0,47-47 0,-23 0 0,-24 24 16,47-24-16,-24 0 0,-23 47 0,47-47 0,-23 23 0,23-23 0,-47 47 16,23-47-16,24 0 0,-47 24 0,24-24 0,-24 47 0,47-47 0,-24 0 0,-23 23 0,47-23 0,-23 0 15,-24 48-15,47-48 0,-47 23 0,23-23 0,25 47 0,-25-47 0,-23 24 16,47-24-16,-47 47 0,24-47 0,-24 23 0,47-23 0,-47 47 0,23-47 0,-23 24 0,47-24 16,-47 47-16,24-47 0,-24 23 0,47-23 0,-24 47 0,24-23 0,-23-24 15,-24 47-15,47-24 0,-24 24 0,24-47 0,-47 24 0,24 23 0,23-24 16,-47 25-16,23-48 0,-23 23 0,48-23 0,-48 47 0,23-47 0,-23 24 0,47-24 0,-47 47 15,24-47-15,-24 23 0,47-23 0,-47 47 0,23-23 0,-23 23 0,47-47 16,-47 23-16,24 24 0,23-23 0,-47 23 0,23-47 0,-23 23 0,47 24 16,-47-23-16,24-24 0,-24 47 0,47-24 0,-47 25 0,23-48 15,-23 23-15,47 24 0,-47-23 0,24-24 0,-24 47 0,0-24 0,47-23 16,-47 47-16,0-23 0,23-24 0,-23 47 0,48-24 0,-48 24 0,23-47 16,-23 24-16,0 23 0,47-24 0,-47 24 0,24-23 0,-24 23 15,47-24-15,-47 25 0,23-25 0,-23 24 0,47-23 0,-47 23 16,24-24-16,-24 24 0,47-23 0,-47 23 0,23-24 0,-23 24 15,0-23-15,47-24 0,-47 47 0,0-24 0,24-23 0,-24 47 0,0-23 0,0 23 0,47-47 16,-47 23-16,0 25 0,23-25 0,-23 24 0,0-23 0,47-24 0,-47 47 0,0-24 0,0 24 16,24-47-16,-24 24 0,0 23 0,47-24 0,-47 24 0,0-23 0,23-24 0,-23 47 0,0-24 15,0 24-15,48-47 0,-48 24 0,0 23 0,0-24 0,23 25 0,-23-25 0,0 24 16,47-47-16,-47 24 0,0 23 0,0-24 0,24 24 0,-24-23 0,0 23 0,47-24 16,-47 24-16,0-23 0,0 23 0,0-24 0,23-23 0,-23 47 0,0-23 0,0 23 15,0-24-15,0 25 0,47-25 0,-47 24 0,0-23 0,0 23 0,0-24 16,0 24-16,0-23 0,24 23 0,-24-24 0,0 24 0,0-23 15,0 23-15,0-24 0,0 24 0,47-47 0,-47 24 0,0 23 0,0-24 16,0 25-16,0-25 0,0 24 0,0-23 0,0 23 16,0-24-16,0 24 0,0-23 0,0 23 0,0-24 0,0 24 0,0-23 15,0 23-15,0-24 0,0 24 0,0-23 0,0 23 0,0-24 16,0 25-16,0-25 0,0 24 0,0-23 0,0 23 16,0-24-16,0 24 0,0-23 0,-24 23 15,24-24-15,0 24 0,0-23 0,0 23 0,0-24 16,0 24-16,-47-47 0,47 24 0,0 23 0,0-24 15,0 25-15,-23-48 0,23 23 0,0 24 0,0-23 16,-47-24-16,47 47 0,0-24 0,-24-23 0,24 47 0,0-23 0,0 23 16,-47-47-16,47 23 0,0 24 0,-23-47 0,23 24 0,0 23 15,-47-47-15,47 23 0,-24 24 0,24-23 0,-47 23 16,47-24-16,-24-23 0,24 48 0,0-25 0,-47-23 16,47 47-16,0-23 0,-23-24 0,23 47 0,-47-47 15,47 23-15,0 24 0,-24-47 0,24 24 0,-47 23 16,47-24-16,-23-23 0,23 47 0,-47-47 15,47 24-15,0 23 0,-24-47 0,24 23 0,-47-23 16,47 47-16,-23-47 0,23 24 0,-47-24 0,47 47 16,-24-47-16,24 23 0,-47-23 0,47 48 0,-23-25 15,-24-23-15,47 47 0,-24-47 0,24 24 16,-47-24-16,47 47 0,-24-47 0,24 23 0,-47-23 16,47 47-16,-23-47 0,23 24 0,-47-24 0,47 47 15,-24-47-15,-23 23 0,24-23 16,23 47-16,-47-47 0,47 24 0,-24-24 0,-23 0 15,47 47-15,-23-47 0,23 23 0,-47-23 0,23 0 0,24 47 0,-47-47 16,47 24-16,-23-24 0,-24 0 0,47 47 0,-24-47 0,-23 23 16,23-23-16,24 48 0,-47-48 0,24 0 0,23 23 0,-47-23 0,23 0 15,-23 47-15,24-47 0,23 24 0,-47-24 0,23 0 0,-23 47 0,24-47 0,-24 0 16,47 23-16,-24-23 0,-23 0 0,47 47 0,-23-47 0,-24 0 0,23 0 0,24 24 0,-47-24 0,23 0 16,-23 47-16,24-47 0,-24 0 0,23 23 0,-23-23 0,24 0 15,23 47-15,-47-47 0,23 0 0,-23 0 0,24 24 0,-24-24 0,23 0 0,-23 0 0,47 47 16,-23-47-16,-24 0 0,23 0 0,-23 0 0,47 23 0,-24-23 0,-23 0 0,24 0 0,-24 0 15,47 47-15,-24-47 0,-23 0 0,24 0 0,-24 0 0,47 24 0,-24-24 0,-23 0 0,24 0 0,-24 47 0,23-47 16,-23 0-16,24 0 0,23 23 0,-47-23 0,23 0 0,-23 0 0,23 0 0,24 48 0,-47-48 0,24 0 0,-24 0 16,23 0-16,24 23 0,-47-23 0,24 0 0,-24 0 0,23 0 0,24 47 0,-47-47 0,24 0 0,-24 0 0,23 0 0,24 24 0,-47-24 15,24 0-15,-24 0 0,23 47 0,-23-47 0,23 0 0,-23 0 0,24 0 0,-24 23 0,23-23 0,-23 0 0,24 0 0,-24 0 16,47 47-16,-71-47 0,48 0 0,-24 0 0,23 0 0,-23 24 0,24-24 0,-24 0 0,23 0 0,-23 0 0,23 47 0,-23-47 0,24 0 16,-24 0-16,23 0 0,-46 23 0,23-23 0,-24 0 0,48 0 0,-48 47 0,24-47 0,24 0 0,-24 0 0,23 0 0,-23 24 0,-24-24 15,48 0-15,-24 0 0,23 0 0,-46 0 0,23 0 0,23 47 0,-23-47 0,24 0 0,-24 0 0,23 0 0,-23 0 0,24 0 0,-24 0 0,-24 23 16,47-23-16,-23 0 0,24 0 0,-48 0 0,24 0 0,24 0 0,-24 0 0,23 0 0,-23 0 0,24 0 15,-24 0-15,23 47 0,-23-47 0,-23 0 0,46 0 0,-23 0 0,23 0 0,-23 0 0,24 0 0,-24 0 0,23 0 0,-23 0 16,24 0-16,-24 0 0,23 0 0,-23 24 0,24-24 0,-24 0 0,23 0 0,-23 0 0,24 0 0,-24 0 16,23 0-16,-23 0 0,23 47 0,-23-47 0,24 0 0,-24 0 0,23 0 0,-23 0 15,24 0-15,-24 0 0,47 23 0,-24-23 0,-23 0 0,24 0 0,-24 0 0,23 48 0,-23-48 0,24 0 16,-24 0-16,23 0 0,-23 0 0,23 0 0,-23 0 0,24 0 0,-24 23 0,23-23 0,-23 0 0,24 0 0,-24 0 16,23 0-16,-23 0 0,24 0 0,23 47 0,-47-47 0,23 0 0,-23 0 0,24 0 0,-24 0 0,23 0 0,-23 0 15,23 0-15,-23 24 0,24-24 0,-24 0 0,23 0 0,-23 0 0,24 0 0,-24 0 0,23 0 0,-23 0 0,24 0 0,-24 0 16,23 0-16,-23 0 0,24 0 0,-24 0 0,23 0 0,-23 0 0,23 0 0,-23 0 0,24 0 0,-24 0 15,23 0-15,-23 0 0,24 0 0,-24 0 0,23 0 0,-23 0 0,24 0 0,-24 0 0,47 47 0,-24-47 0,-23 0 0,24 0 16,-24 0-16,23 0 0,-23 0 0,23 0 0,-23 0 0,24 0 0,-24 0 0,23 23 0,-23-23 0,24 0 16,-24 0-16,23 0 0,-23 0 0,24 0 0,-24 0 0,23 0 0,-23 0 0,24 0 0,-24 0 0,23 0 0,-23 0 15,23 47-15,-23-47 0,24 0 0,-24 0 0,23 0 0,-23 0 0,24 0 0,-24 0 0,23 0 0,-23 0 0,24 0 0,-24 0 16,23 0-16,-23 0 0,24 0 0,-24 0 0,23 0 0,-23 0 0,23 0 0,-23 0 0,24 0 0,-24 0 0,23 0 16,-23 0-16,24 0 0,-24 0 0,23 0 0,-23 0 0,24 0 0,-24 0 0,23 0 0,-23 0 0,24 0 0,-24 0 0,23 0 0,-23 0 15,23 0-15,-23 0 0,24 0 0,-24 0 0,23 0 0,-23 0 0,24 0 0,-24 0 0,23 0 0,-23 0 0,24 0 0,-24 0 0,23 0 16,-23 0-16,24 0 0,-24 0 0,23 0 0,-23 0 0,23 0 0,-23 0 0,24 0 0,-24 0 0,23 0 0,-23 0 0,24 0 0,-24 0 15,-24 0-15,48 0 0,-24 0 0,23 0 0,-23 0 0,24 0 0,-24 0 0,23 0 0,-23 0 0,23 0 0,-23 0 0,24 0 0,-24 0 0,23 0 16,-23 0-16,-23 0 0,46 0 0,-23 0 0,-23 0 0,46 0 0,-23 0 0,24 0 0,-24 0 0,23 0 0,-23 0 0,23 0 0,-23 0 16,24 0-16,-24 0 0,23 0 0,-23 0 0,24 0 0,-24 0 0,23 0 0,-23 0 0,24 0 0,-24 0 0,23 0 0,-23 0 0,24 0 15,-24 0-15,23 24 0,-23-24 0,23 0 0,-23 0 0,24 0 0,-24 0 0,23 0 0,-23 0 0,24 0 0,-24 0 0,23 0 0,-23 0 0,24 0 16,-24 0-16,23 0 0,-23 0 0,24 0 0,-24 0 0,23 0 0,-23 0 0,23 0 0,-23 0 0,24 0 0,-24 0 0,23 0 0,-23 0 16,24 0-16,-24 0 0,23 0 0,-23 0 0,24 0 0,-24 0 0,23 0 0,-23 0 0,24 0 0,-24 0 15,23 0-15,-23 0 0,23 0 0,-23 0 0,24 0 0,-24 0 0,23 0 0,-23 0 0,24 0 0,-24 0 0,23 0 0,-23 0 16,24 0-16,-24 0 0,23 0 0,-23 0 0,24 0 0,-24 0 0,23 0 0,-23 47 0,23-47 0,-23 0 15,24 0-15,-24 0 0,23 0 0,-23 0 0,24 0 0,-24 0 0,23 0 0,-23 0 0,24 0 0,-24 0 16,23 0-16,-23 0 0,24 0 0,-24 0 0,23 0 0,-23 0 0,23 0 0,-23 0 0,24 0 0,-24 0 16,23 0-16,-23 0 0,24 0 0,-24 0 0,23 23 0,-23-23 0,24 0 0,-24 0 0,23 0 15,-23 0-15,24 0 0,-24 0 0,23 0 0,-23 0 0,23 0 0,-23 0 0,24 0 0,-24 0 16,23 0-16,-23 0 0,24 0 0,-24 0 0,23 0 0,-23 0 0,24 0 0,-24 0 0,23 0 16,-23 0-16,24 0 0,-24 0 0,23 0 0,-23 0 0,23 0 0,-23 0 0,24 0 15,-24 0-15,23 0 0,-23 0 0,24 0 0,-24 0 0,23 0 0,-23 0 0,24 0 0,-24 0 16,23 0-16,-23 0 0,24 0 0,-24 0 0,23 0 0,-23 0 0,23 0 0,-23 0 0,24 0 15,-24 0-15,23 0 0,-23 0 0,24 0 0,-24 0 0,23 0 0,-23 0 0,24 0 0,-24 0 16,47 47-16,-24-47 0,-23 0 0,24 0 0,-24 0 0,23 0 0,-23 0 0,23 0 0,-23 0 0,24 0 0,-24 0 16,23 0-16,-23 0 0,24 0 0,-24 0 0,23 0 0,-23 0 0,24 0 0,-24 0 0,47 24 0,-24-24 15,-23 0-15,24 0 0,-24 0 0,23 0 0,-23 0 0,23 0 0,-23 0 0,24 0 0,-24 0 0,23 0 16,-23 0-16,24 0 0,-24 0 0,23 0 0,-23 0 0,24 0 0,-24 0 0,47 47 0,-24-47 0,-23 0 16,24 0-16,-24 0 0,23 0 0,-23 0 0,23 0 0,-23 0 0,24 0 0,-24 0 15,23 0-15,-23 0 0,24 0 0,-24 23 0,23-23 0,-23 0 0,24 0 0,-24 0 0,23 0 16,-23 0-16,24 0 0,-24 0 0,23 0 0,24 47 0,-47-47 0,23 0 0,-23 0 0,24 0 0,-24 0 15,23 0-15,-23 0 0,24 0 0,-24 0 0,23 0 0,-23 0 0,24 0 0,23 24 0,-47-24 0,23 0 16,-23 0-16,24 0 0,-24 0 0,23 0 0,-23 47 0,23-47 0,-23 0 0,24 0 16,-24 0-16,23 0 0,-23 0 0,24 0 0,-24 0 0,23 0 0,-23 0 0,24 0 0,-24 0 15,23 23-15,-23-23 0,24 0 0,-24 0 0,23 0 0,-23 0 0,23 48 0,-23-48 0,24 0 16,-24 0-16,23 0 0,-23 0 0,24 0 0,-24 0 0,23 0 0,24 23 0,-47-23 0,24 0 0,-24 0 0,23 0 16,-23 0-16,24 0 0,-24 0 0,23 47 0,-23-47 0,23 0 0,-23 0 0,24 0 0,-24 0 0,23 0 15,-23 0-15,24 24 0,-24-24 0,23 0 0,-23 0 0,24 0 0,-24 0 0,23 0 0,-23 0 0,24 0 16,-24 47-16,23-47 0,-23 0 0,23 0 0,-23 0 0,24 0 0,-24 23 0,23-23 0,-23 0 15,24 0-15,-24 0 0,23 0 0,-23 0 0,24 47 0,-24-47 0,23 0 0,-23 0 16,24 0-16,23 24 0,-47-24 0,23 0 0,-23 0 0,23 0 0,-23 0 0,24 0 0,-24 0 0,23 47 16,-23-47-16,24 0 0,-24 0 0,23 0 0,-23 0 0,24 0 0,23 23 0,-47-23 0,23 0 15,-23 0-15,24 0 0,-24 0 0,47 47 0,-24-47 0,-23 0 0,23 0 0,-23 0 0,24 0 16,-24 0-16,23 0 0,-23 24 0,24-24 0,-24 0 0,23 0 0,-23 0 16,24 0-16,-24 0 0,23 0 0,-23 0 0,24 0 0,-24 0 15,23 0-15,-23 0 0,23 0 0,-23 0 0,24 0 0,-24 0 0,23 47 0,-23-47 16,24 0-16,-24 0 0,23 0 0,-23 0 0,24 0 0,-24 0 0,23 0 0,-23 0 15,24 0-15,-24 0 0,23 0 0,-23 0 0,23 0 0,-23 0 0,24 0 0,-24 0 16,23 0-16,-23 0 0,24 0 0,-24 0 0,23 0 0,-23 0 0,24 0 0,-24 0 0,23 0 16,-23 0-16,24 0 0,-24 0 0,23 0 0,-23 0 0,47 23 0,-24-23 0,-23 0 0,24 0 0,-24 0 0,23 0 15,-23 0-15,24 0 0,-24 0 0,23 0 0,-23 0 0,24 0 0,-24 0 0,23 0 0,-23 0 0,24 0 16,-24 0-16,23 0 0,-23 0 0,23 0 0,-23 0 0,24 0 0,-24 0 0,23 0 0,-23 0 0,24 0 0,-24 0 16,23 0-16,-23 0 0,24 0 0,-24 0 0,23 0 0,-23 0 0,24 0 0,-24 0 0,23 0 0,-23 0 0,23 0 0,-23 47 15,24-47-15,-24 0 0,23 0 0,-23 0 0,24 0 0,-24 0 0,23 0 0,-23 0 0,24 0 0,-24 0 0,23 0 0,-23 0 0,24 0 16,-24 0-16,23 0 0,-23 0 0,23 0 0,-23 0 0,24 0 0,-24 0 0,47 24 0,-24-24 0,-23 0 0,24 0 0,-24 0 0,-24 0 15,48 0-15,-24 0 0,23 0 0,-23 0 0,24 0 0,-24 0 0,23 47 0,-23-47 0,23 0 0,-23 0 16,24 0-16,-24 0 0,23 0 0,-23 0 0,24 0 0,-24 0 0,23 0 0,-23 0 0,24 0 0,-24 0 0,23 0 0,-23 0 16,24 0-16,-24 0 0,23 0 0,-23 0 0,23 0 0,-23 0 0,24 0 0,-24 0 0,23 0 0,-23 0 0,24 0 15,-24 0-15,23 0 0,-23 0 0,24 0 0,-24 0 0,23 0 0,-23 0 0,24 0 0,-24 0 0,23 0 16,-23 0-16,23 0 0,-23 0 0,24 0 0,-24 0 0,23 0 0,-23 0 0,24 0 0,-24 0 0,23 0 16,-23 0-16,24 0 0,-24 0 0,23 0 0,-23 0 0,24 0 0,-24 0 0,23 0 0,-23 0 15,23 0-15,-23 0 0,24 0 0,-24 0 0,23 0 0,-23 0 0,24 0 0,-24 0 0,23 0 16,-23 0-16,24 0 0,-24 0 0,23 0 0,-23 0 0,24 0 0,-24 0 0,23 0 0,-23 0 0,23 0 15,-23 0-15,24 0 0,-24 0 0,23 0 0,-23 0 0,24 0 0,-24 0 0,23 0 0,-23 0 16,24 0-16,-24 0 0,23 0 0,-23 0 0,24 0 0,-24 0 0,23 0 0,-23 0 0,23 0 16,-23 0-16,24 0 0,-24 0 0,23 0 0,-23 0 0,24 0 0,-24 0 0,23 0 0,-23 0 15,24 0-15,-24 0 0,23 0 0,-23-24 0,24 24 0,-24 0 0,23 0 0,-23 0 0,23 0 16,-23 0-16,24 0 0,-24 0 0,23 0 0,-23 0 0,24 0 0,-24 0 0,23 0 0,-23 0 16,24 0-16,-24 0 0,23 0 0,-23 0 0,47-47 0,-23 47 0,-24 0 0,23 0 0,-23 0 0,23 0 0,-23 0 15,24 0-15,-24 0 0,23 0 0,-23 0 0,24 0 0,-24-23 0,23 23 0,-23 0 0,24 0 16,-24 0-16,23 0 0,-23 0 0,24-47 0,-24 47 0,23 0 0,-23 0 0,23 0 15,-23 0-15,24 0 0,-24 0 0,23 0 0,-23 0 0,24 0 0,-24 0 0,23 0 0,-23 0 16,24 0-16,-24-24 0,23 24 0,-23 0 0,24 0 0,-24 0 0,23 0 16,-23 0-16,23 0 0,-23 0 0,24 0 0,23-47 0,-47 47 0,23 0 0,-23 0 15,24 0-15,-24 0 0,23 0 0,-23 0 0,24-23 0,-24 23 0,23 0 16,-23 0-16,24 0 0,-24 0 0,23 0 0,-23-47 0,23 47 16,-23 0-16,24 0 0,-24 0 0,23 0 0,-23 0 0,24 0 0,23-24 15,-47 24-15,23 0 0,-23 0 0,24 0 0,-24-47 0,23 47 0,-23 0 16,24 0-16,-24 0 0,23 0 0,-23 0 0,23-23 0,-23 23 15,24 0-15,-24 0 0,47-47 0,-24 47 0,-23 0 0,24 0 0,-24 0 16,23 0-16,-23 0 0,47-24 0,-23 24 0,-24 0 0,23 0 16,-23 0-16,24 0 0,23-47 0,-47 47 0,23 0 0,-23 0 15,23 0-15,24-23 0,-47 23 0,24 0 0,-24 0 0,23 0 0,-23 0 16,47-47-16,-23 47 0,-24 0 0,47-24 0,-24 24 0,-23 0 0,24 0 16,-24 0-16,47-47 0,-24 47 0,-23 0 0,24 0 0,23-24 15,-47 24-15,23 0 0,-23 0 0,23 0 0,24-47 0,-47 47 16,24 0-16,23-23 0,-47 23 0,23 0 15,24-47-15,-47 47 0,24 0 0,-24-24 0,23 24 16,-23 0-16,47-47 0,-23 47 0,-24-23 16,23 23-16,-23 0 0,47-47 15,-23 47-15,23-24 0,-47 24 0,23-47 16,-23 47-16,47-23 16,-24 23-16,24-47 0,-47 47 0,47-24 15,-23 24-15,23-47 0,-47 47 0,23-23 0,-23 23 16,47-47-16,-23 47 0,23-24 0,-47 24 0,23-47 15,-23 47-15,47-24 0,-23 24 0,23-47 0,-47 47 16,47-23-16,-24 23 0,24-47 0,-47 47 0,47-24 16,-23 24-16,23-47 0,-47 47 0,47-23 0,-24 23 15,24-47-15,-47 47 0,47-24 0,-24 24 16,24-47-16,-47 47 0,47-23 0,-23 23 16,23-47-16,0 23 0,-47 24 0,47-47 0,-24 47 15,24-23-15,-47 23 0,47-47 0,-23 23 16,23-23-16,-47 47 0,47-24 15,-24 24-15,24-47 0,-47 47 0,47-23 0,0-24 16,-23 47-16,23-24 0,-47 24 0,47-47 0,-24 47 16,24-23-16,-47 23 0,47-47 0,-23 47 15,23-24-15,-47 24 0,47-47 0,0 24 0,-24 23 16,24-47-16,-47 47 0,47-24 0,-24 24 0,24-47 16,-47 47-16,47-23 0,-23 23 15,23-47-15,-47 47 16,47-24-16,0-23 0,-24 47 0,24-24 15,-47 24-15,47-47 0,-23 24 16,23-24-16,-47 47 16,47-24-16,-24-23 0,24 24 15,-47 23-15,47-47 0,-23 23 0,23-23 16,-47 47-16,47-23 0,-24-24 16,24 23-16,-47 24 0,47-47 0,-23 47 15,23-23-15,0-24 0,-47 47 0,47-24 16,-24 24-16,24-47 0,0 23 0,-47 24 15,47-47-15,-24 47 0,24-23 0,0-24 16,-47 47-16,47-24 0,-23 24 0,23-47 16,0 24-16,-47 23 0,47-47 15,0 23-15,-24-23 0,24 24 16,-47-24-16,47 23 16,-23 24-1,23-47-15,0 24 0,-47 23 0,47-47 16,0 23-16,-24 24 0,24-47 15,-47 23-15,47-23 16,-23 47-16,23-23 0,0-24 16,-47 47-16,47-24 0,-24 24 15,24-47-15,0 24 0,-47 23 0,47-47 16,-23 47-16,23-24 0,0-23 0,-47 47 16,47-23-16,-24 23 0,24-47 15,0 23-15,-47 24 0,47-47 16,0 24-1,-24 23-15,24-47 0,0 23 16,-47 24-16,47-47 0,0 23 16,0-23-16,-23 47 0,23-23 15,0-24-15,-47 47 0,47-24 16,-24 24-16,24-47 0,0 24 16,0-24-1,0 23 1,-47 24-1,47-47-15,0 24 16,0-24 15,0 23-15,0-23 0,0 24 15,0-24 0,0 23 297,24 24-312,-24-47-16,0 23 0,47 24 0,-47-47 0,23 47 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14:21.609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6279 19850 0,'0'-24'47,"0"-23"-47,0 24 0,0-24 15,0 23-15,0-23 0,0 23 0,0-23 0,0 24 16,0-24-16,0 23 0,-47-23 0,47 24 0,0-24 0,0 23 15,0-23-15,0 24 0,0-24 0,-23 47 0,23-24 0,0-23 16,0 24-16,0-24 0,0 23 0,0-23 0,0 23 0,0-23 0,0 24 0,0-24 16,0 23-16,0-23 0,0 24 0,0-24 0,0 23 0,0-23 0,0 24 0,-47-95 15,47 95-15,0-24 0,0 23 0,0-47 0,0 24 0,0 24 0,0-24 16,0 23-16,0-23 0,0 24 0,0-24 0,0 23 0,0-23 0,0 24 0,0-24 16,0 23-16,-24 24 0,24-47 0,0 24 0,0-24 0,0 23 15,0-23-15,0 23 0,-47 24 0,47-47 0,0 24 0,0-24 16,0 23-16,0-23 0,0 24 0,0-24 15,0 23-15,0-23 0,0 24 16,0-24-16,0 23 0,0-23 16,0 24-16,0-24 0,0 23 15,0-23-15,0 23 0,0-23 0,0 24 16,0-24-16,0 23 0,0-23 16,0 24-16,0-24 0,0 23 15,0-23-15,0 24 0,0-24 0,0 23 16,0-23-16,0 24 0,0-24 0,0 23 0,0-23 15,24 47-15,-24-24 0,0-23 0,0 24 0,0-24 16,0 23-16,0-23 0,0 24 0,0-24 16,47 47-16,-47-24 0,0-23 0,0 24 15,0-24-15,0 23 16,0-23-16,0 24 0,0-24 16,0 23-16,0-23 15,23 47-15,-23-24 0,0-23 0,0 24 16,0-24-16,0 23 0,0-23 15,0 24-15,0-24 0,0 23 16,0-23-16,0 24 0,0-24 16,0 23-16,0-23 0,47 24 15,-47-24-15,0 23 0,0-23 0,0 23 16,0-23-16,24 24 0,-24-24 16,0 23-16,0-23 0,0 24 0,0-24 15,47 47-15,-47-24 0,0-23 0,0 24 16,0-24-16,0 23 0,23 24 15,-23-47-15,0 24 0,0-24 0,0 23 16,0-23-16,48 47 16,-48-24-16,0-23 15,0 24 1,23 23 0,-23-47-16,0 23 15,0-23-15,47 47 16,-47-23-16,0-24 15,24 47-15,-24-24 16,0-23 0,47 47-16,-47-23 15,23 23-15,-23-47 16,47 47-16,-47-24 16,24 24-16,23 0 0,-47-47 15,23 47-15,24 0 16,-47-23-16,24 23 0,23 0 15,-47-47-15,23 47 0,24 0 0,-23 0 0,-24-24 0,47 24 16,-24 0-16,-23-47 0,48 47 0,-25 0 0,24 0 0,-47-24 16,24 24-16,23 0 0,-24 0 0,24-47 0,-23 47 15,23 0-15,-24 0 0,-23-23 0,47 23 0,-23 0 0,23 0 16,-24-47-16,24 47 0,-23 0 0,23 0 0,-47-24 16,23 24-16,25 0 0,-25 0 0,24 0 0,-23-47 0,23 47 0,-24 0 0,24 0 0,-23 0 15,23 0-15,-24 0 0,-23-23 0,47 23 0,-23 0 0,23 0 16,-24 0-16,24 0 0,-23 0 0,23 0 0,-24 0 0,25 0 15,-48-47-15,23 47 0,24 0 0,-23 0 0,23 0 0,-24 0 0,24 0 16,-23 0-16,23 0 0,-24 0 0,24 0 0,-23 0 0,23 0 0,-24 0 16,24 0-16,-23 0 0,23 0 0,-24 0 0,25 0 0,-25 0 0,24 0 15,-23 0-15,23 0 0,-24 0 0,24 0 0,-23 0 0,23 0 0,-24 0 0,24 0 16,-23 0-16,23 0 0,-24 0 0,24 0 0,-23 0 0,23 0 0,-24 0 16,25 0-16,-25 0 0,24 0 0,-23 0 0,23 0 0,-24 0 0,24 0 0,-23 0 0,23 0 15,-24 0-15,24 0 0,-23 0 0,23 0 0,-24 0 0,24 0 0,-23 0 0,23 0 0,-24 0 16,25 0-16,22 0 0,-46 0 0,23 0 0,23 0 0,-46 0 15,23 0-15,-24 0 0,24 0 0,-47 23 0,24-23 0,23 0 0,-24 0 0,24 0 0,-23 0 0,23 0 0,-24 0 16,25 0-16,-25 0 0,24 0 0,-23 0 0,23 0 0,-24 0 0,24 0 0,-23 0 0,23 0 0,-24 0 0,24 0 16,-23 0-16,23 47 0,-24-47 0,24 0 0,-23 0 0,23 0 0,-24 0 0,25 0 0,-25 0 0,24 0 15,-23 0-15,23 0 0,-24 0 0,24 0 0,-23 0 0,46 0 0,-23 0 0,-23 0 0,23 0 16,23 0-16,-46 0 0,23 0 0,-24 0 0,25 0 0,-25 0 0,24 24 0,-23-24 0,23 0 16,-24 0-16,24 0 0,-23 0 0,23 0 0,-24 0 0,24 0 0,-23 0 0,23 0 0,-24 0 15,48 0-15,-24 0 0,-24 0 0,25 0 0,-25 0 0,24 0 0,-23 0 0,23 0 0,-24 0 16,24 0-16,-23 0 0,23 0 0,-24 0 0,24 0 0,-23 0 0,23 0 0,23 0 15,-46 0-15,23 0 0,47 47 0,-47-47 0,-23 0 0,23 0 0,-24 0 0,24 0 0,-23 0 16,23 0-16,-24 0 0,24 0 0,-23 0 0,23 0 0,-24 0 0,-23 23 0,47-23 0,-23 0 0,23 0 0,-24 0 16,25 0-16,-25 0 0,24 0 0,-23 0 0,23 0 0,-24 0 0,24 0 0,-23 0 15,23 0-15,-24 0 0,24 0 0,-23 0 0,23 0 0,-24 0 0,24 0 0,-23 0 0,23 0 16,-24 0-16,25 0 0,-25 0 0,24 0 0,24 0 0,-48 0 0,24 47 0,-23-47 0,23 0 16,-24 0-16,24 0 0,-23 0 0,23 0 0,-24 0 0,24 0 0,-23 0 0,23 0 15,-24 0-15,25 0 0,-25 0 0,24 0 0,-23 0 0,23 0 0,-24 0 0,24 0 0,-23 0 0,23 0 16,-24 0-16,24 0 0,-23 0 0,23 0 0,-24 0 0,24 0 0,24 0 0,-48 0 15,25 0-15,-25 0 0,24 0 0,-23 0 0,46 0 0,-23 0 0,24 0 0,-1 0 16,-46 0-16,23 0 0,-24 0 0,24 0 0,-23 0 0,23 0 0,-24 0 0,25 0 0,-25 0 0,24 0 0,-23 0 16,23 0-16,-24 0 0,24 0 0,-23 0 0,23 0 0,-24 0 0,24 0 0,-23 0 0,23 0 0,-24 0 15,24 0-15,-23 0 0,23 0 0,-24 0 0,25 0 0,-25 0 0,24 0 0,-23 0 0,23 0 0,-24 0 16,24 0-16,-23 0 0,23 0 0,-24 0 0,24 0 0,47 0 16,-47 0-16,-23 0 0,23 0 0,-24 0 0,25 0 0,-25 0 0,24 0 15,-23 0-15,23 0 0,-24 0 0,24 0 0,-23 0 0,23 0 0,-24 0 16,24 0-16,-23 0 0,23 0 0,-24 0 0,24 0 0,-23 0 0,23 0 15,-24 0-15,25 0 0,-25 0 0,24 0 0,-23 0 16,23 0-16,-24 0 0,24 0 0,-23 0 0,23 0 0,-24 0 16,24 0-16,-23 0 0,23 0 0,-24 0 0,24 0 15,-23 0-15,23 0 0,-24 0 0,25 0 0,-25 0 16,24 0-16,-23 0 0,23 0 0,-24 0 16,24 0-16,-23 0 0,23 0 0,-24 0 15,24 0-15,-23 0 16,23 0-1,-24 0 17,-23 24-17,47-24 1,-47 47 0,24-47-16,23 0 15,-47 23-15,23-23 0,-23 48 0,48-48 16,-48 23-16,23 24 0,-23-23 0,47-24 0,-47 47 0,24-24 15,-24 24-15,47-47 0,-47 24 0,0 23 0,23-47 0,-23 23 0,47 24 16,-47-23-16,24 23 0,-24-24 0,47 24 0,-47-23 0,0 23 0,23-47 0,-23 23 16,0 25-16,47 22 0,-47-46 0,24-24 0,-24 47 0,0-24 0,47 24 15,-47-23-15,0 23 0,23-24 0,-23 24 0,47-23 0,-47 23 0,0-24 0,0 24 0,24-47 16,-24 24-16,0 23 0,47-24 0,-47 25 0,0-25 0,23 24 0,-23-23 0,0 23 0,0-24 0,48-23 16,-48 47-16,0-23 0,23 23 0,-23-24 0,0 24 0,47-23 0,-47 23 0,24-24 0,-24 24 15,0-23-15,47 23 0,-47-24 0,23 95 0,-23-94 0,47 23 16,-47-24-16,0 24 0,24-47 0,-24 24 0,0 23 0,0-24 0,47 48 0,-47-24 15,23-47-15,-23 23 0,0 24 0,0-23 0,47-24 0,-47 47 0,0-24 0,0 25 0,24-25 16,-24 24-16,0-23 0,47 23 0,-47-24 0,0 24 0,23-23 0,-23 23 16,0-24-16,0 24 0,47-47 0,-47 24 0,0 23 0,0-24 0,24 95 15,-24-95-15,47-23 0,-47 48 0,0-25 0,0 24 0,23-23 0,-23 23 0,0-24 16,0 24-16,48-23 0,-48 23 0,0-24 0,23 24 0,-23-23 0,0 23 16,0-24-16,47 24 0,-47-23 0,0 23 0,0-24 0,0 25 15,0-25-15,24-23 0,-24 47 0,0-23 0,0 23 0,0-24 0,0 24 16,47-47-16,-47 94 0,0-47 0,0-23 0,0 23 0,23-24 0,-23 24 15,0-23-15,0 46 0,0-22 0,47-48 0,-47 23 0,0 24 0,0-23 0,0 23 16,0-24-16,0 24 0,0-23 0,0 23 0,0-24 0,0 24 0,0-23 0,0 23 16,0-24-16,0 24 0,0-23 0,0 23 0,0-24 0,24 25 0,-24-25 0,0 24 15,0-23-15,0 46 0,0-23 0,0-23 0,0 23 16,0-24-16,0 24 0,0-23 0,0 23 0,0-24 0,0 24 16,0-23-16,0 23 0,0-24 0,0 25 0,0-25 0,0 24 0,0-23 15,0 23-15,0-24 0,0 24 0,0-23 0,0 23 0,0-24 16,0 24-16,0-23 0,0 23 0,0-24 0,0 48 0,0-24 15,0-24-15,0 25 0,0-25 0,0 24 0,-24-47 0,24 24 0,0 23 16,0-24-16,0 24 0,-23-23 0,23 23 0,0-24 0,0 24 16,0-23-16,-47-24 0,47 47 0,0-24 0,0 24 15,-24-47-15,24 24 0,0 23 0,0-24 16,0 25-16,-47-48 0,47 23 0,0 24 0,-23-23 16,23 23-16,0-24 0,-47-23 0,47 47 15,0-23-15,-24-24 0,24 47 0,0-24 0,-47-23 16,47 47-16,0-23 0,-24-24 0,24 47 0,-47-47 15,47 23-15,-23-23 0,23 47 0,-47-47 0,47 24 16,-24-24-16,24 47 0,-47-47 0,47 23 0,-23-23 16,23 48-16,-47-48 0,47 23 0,-24-23 0,-23 47 15,24-47-15,23 24 0,-47-24 0,23 0 0,24 47 0,-47-47 0,47 23 16,-23-23-16,-24 0 0,47 47 0,-24-47 0,-47 24 0,24-24 0,24 0 0,-24 47 16,23-47-16,-23 0 0,24 23 0,-24-23 0,23 0 0,-23 47 15,24-47-15,-24 0 0,23 0 0,24 24 0,-47-24 0,24 0 0,-24 0 0,23 0 16,-23 47-16,23-47 0,-23 0 0,24 0 0,-24 0 0,47 23 0,-24-23 0,-23 0 15,24 0-15,-24 0 0,23 47 0,-23-47 0,-23 0 16,46 0-16,-23 0 0,24 0 0,23 24 0,-47-24 0,23 0 0,-23 0 0,23 0 16,-23 0-16,24 0 0,-24 0 0,23 0 0,24 47 0,-47-47 0,24 0 0,-24 0 15,23 0-15,-23 0 0,24 0 0,-24 0 0,23 0 0,-23 0 0,24 0 16,-24 0-16,23 0 0,-23 0 0,23 0 0,-23 0 0,24 23 0,-24-23 0,23 0 16,-93 0-16,93 0 0,-23 0 0,24 0 0,-24 0 0,23 0 0,-23 0 15,47 48-15,-23-48 0,-24 0 0,23 0 0,-23 0 0,23 0 0,-23 0 0,24 0 0,-24 0 16,23 0-16,-23 0 0,24 0 0,-24 0 0,23 0 0,-23 0 0,24 0 0,-24 0 0,23 0 15,-23 0-15,47 23 0,-70-23 0,46 0 0,-23 0 0,23 0 0,-23 0 0,24 0 16,-24 0-16,23 0 0,-23 0 0,-23 0 0,46 0 0,-23 0 0,47 47 0,-23-47 0,-24 0 16,23 0-16,-23 0 0,24 0 0,-24 0 0,23 0 0,-23 0 0,23 0 0,-23 0 0,24 0 15,-24 0-15,23 0 0,-23 0 0,24 0 0,-24 0 0,23 0 0,-23 0 0,24 0 16,-24 0-16,23 0 0,-23 0 0,24 0 0,-24 0 0,23 0 0,-23 0 0,23 0 0,-23 0 0,24 0 16,-24 0-16,23 0 0,-23 0 0,24 0 0,-118 0 15,94 0-15,23 0 0,-23 0 0,24 0 0,-24 0 0,23 0 0,-23 0 0,23 0 0,-23 0 0,24 0 16,-24 0-16,23 0 0,-23 0 0,24 0 0,-24 0 0,23 0 0,-23 0 0,24 0 0,-24 0 0,23 0 0,-23 0 15,24 0-15,-24 0 0,23 0 0,-23 0 0,23 0 0,-23 0 0,-47 0 0,47 0 16,24 0-16,-24 0 0,23 0 0,-23 0 0,24 0 0,-24 0 0,23 0 0,-23 0 0,-118 0 16,118 0-16,24 0 0,-24 0 0,23 0 0,-23 0 0,24 0 0,-48 0 15,24 0-15,24 0 0,-24 0 0,23 0 0,-23 0 0,24 0 0,-24 0 0,23 0 0,-47 0 16,24 0-16,24 0 0,-24 0 0,23 0 0,-23 0 0,24 0 0,-24 0 0,23 0 16,-23 0-16,24 0 0,-24 0 0,23 0 0,-23 0 0,24 0 0,-24 0 15,23 0-15,-94 0 0,95 0 0,-24 0 0,23 0 0,-23 0 16,24 0-16,-24 0 0,23 0 0,-23 0 0,24 0 0,-24 0 0,23 0 0,-23 0 15,24 0-15,-24 0 0,23 0 0,-23 0 0,23 0 0,-23 0 0,24 0 16,-24 0-16,23 0 0,-23 0 0,24 0 0,-24 0 0,23 0 0,-23 0 16,24 0-16,-24 0 0,23 0 0,-46 0 0,23 0 0,23 0 15,-23 0-15,23 0 0,-23 0 0,24 0 0,-24 0 0,23 0 0,-23 0 0,24 0 16,-24 0-16,23 0 0,-23 0 0,24 0 0,-24 0 0,23 0 0,-23 0 0,24 0 16,-24 0-16,23 0 0,-23-23 0,23 23 0,-23 0 0,24 0 0,-24 0 0,23 0 15,-23 0-15,24 0 0,23-47 0,-47 47 0,23 0 0,-46 0 0,-1 0 16,24-24-16,24 24 0,-24 0 0,23 0 0,-23 0 0,23 0 0,-23 0 0,24 0 15,-24 0-15,23 0 0,-23 0 0,24 0 0,-24 0 0,23 0 0,-46 0 0,23 0 16,23 0-16,-23 0 0,24 0 0,-24 0 0,23 0 0,24-47 0,-47 47 0,23 0 0,-23 0 0,-23 0 16,70-24-16,-24 24 0,-46 0 0,23 0 0,23 0 0,-23 0 0,24 0 0,-24 0 0,23 0 0,-93-47 15,93 47-15,-23 0 0,23 0 0,-23 0 0,47-23 0,-70 23 16,46 0-16,-23 0 0,24 0 0,-24 0 0,47-47 0,-71 47 16,48 0-16,-24 0 0,23 0 0,-23 0 0,24 0 15,-24-24-15,23 24 0,-23 0 0,23 0 0,-23 0 16,24-47-16,-24 47 0,23 0 0,-23 0 15,24 0-15,23-23 0,-47 23 16,23 0-16,-23 0 16,47-47-16,-23 47 15,-24 0 1,47-24-16,-24 24 16,-23 0-16,47-47 15,-23 47-15,-24 0 0,23-23 0,-23 23 16,23 0-16,24-47 15,-47 47-15,24 0 0,23-24 16,-47 24-16,23 0 16,24-47-16,-47 47 15,24 0 1,23-23-16,-47 23 0,47-47 16,-24 47-16,24-24 15,-47 24 1,47-47-1,-23 47-15,-24-24 16,23 24 0,24-47-16,-47 47 0,47-23 0,-23 23 15,23-47-15,0 23 16,-47 24-16,47-47 16,-24 47-16,24-23 15,-47 23-15,47-47 16,-24 47-16,24-24 0,-47 24 15,47-47-15,0 24 0,-23 23 0,23-47 16,0 23-16,-47 24 0,47-47 0,-24 47 16,24-23-16,0-24 0,-47 47 15,47-24-15,0-23 0,-23 47 0,23-24 16,-47 24-16,47-47 0,0 24 16,-24 23-16,24-47 0,0 23 15,-47 24-15,47-47 16,0 24-16,-23 23 15,23-47-15,0 23 47,-47 24-47,47-47 16,-24 47-16,24-23 0,-47 23 16,47-47-16,-23 47 15,23-24-15,0-23 0,-47 47 16,47-23-16,-24 23 15,24-47-15,0 23 16,-47 24 0,47-47-1,0 23 1,-24 24-16,24-47 16,0 24-1,0-24 1,0 23-1,0-23-15,0 24 16,0-24 0,0 23 15</inkml:trace>
  <inkml:trace contextRef="#ctx0" brushRef="#br0" timeOffset="5334.429">6797 16251 0,'23'0'93,"24"0"-93,-23 0 16,23 0-16,-24 0 0,25 0 0,-25 0 16,24 0-16,-23 0 0,23 0 0,-24 0 0,24 0 0,-23 0 15,23 0-15,-24 0 0,24 0 0,-23 0 0,23 0 0,-24 0 0,24 0 0,-23 0 0,23 0 16,-24 0-16,25 0 0,-25 0 0,24 0 0,-23 0 0,23 0 0,-24 0 0,24 0 16,-23 0-16,23 0 0,23 0 0,1 0 0,-48 0 0,24 0 0,-23 0 15,23 0-15,-24 0 0,25 0 0,-25 0 0,24 0 0,-23 0 0,23 0 0,-24 0 0,24 0 0,-23 0 16,23 0-16,-24 0 0,24 0 0,-23 0 0,23 0 0,23 0 0,-46 0 0,23 0 15,-24 0-15,25 0 0,-25 0 0,24 0 0,-23 0 0,23 0 0,-24 0 0,24 0 0,-23 0 16,23 0-16,-24 0 0,24 0 0,-23 0 0,23 0 0,-24 0 0,118 0 0,-93 0 16,-25 0-16,24 0 0,-23 0 0,23 0 0,-24 0 0,24 0 0,-23 0 0,23 0 0,-24 0 0,48 0 15,-24 0-15,-24 0 0,24 0 0,-23 0 0,23 0 0,-24 0 0,25 0 0,-25 0 0,24 0 16,-23 0-16,23 0 0,-24 0 0,24 0 0,-23 0 0,23 0 0,-24 0 0,24 0 0,-23 0 0,46 0 16,-23 0-16,-23 0 0,23 0 0,-24 0 0,25 0 0,-25 0 0,95 0 15,-95 0-15,24 0 0,-23 0 0,23 0 0,-24 0 0,24 0 0,-23 0 0,23 0 16,-24 0-16,24 0 0,-23 0 0,23 0 0,-24 0 0,25 0 0,-25 0 0,24 0 15,-23 0-15,23 0 0,-24 0 0,24 0 0,-23 0 0,23 0 0,-24 0 0,24 0 16,-23 0-16,23 0 0,-24 0 0,24 0 0,-23 0 0,23 0 0,-47-23 0,23 23 0,25 0 0,-25 0 16,24 0-16,-23 0 0,93 0 0,-93 0 0,23 0 0,-24 0 15,24 0-15,-23 0 0,23 0 0,-24 0 0,24 0 0,-23 0 0,23 0 0,-24 0 0,25 0 16,-25 0-16,24 0 0,-23 0 0,23 0 0,-24 0 0,24 0 0,-23 0 0,23 0 16,-24 0-16,24 0 0,-23 0 0,23 0 0,-24 0 0,24 0 0,-23 0 15,23 0-15,-24 0 0,25 0 0,-25 0 0,24 0 0,-23 0 16,23 0-16,-24 0 0,24 0 0,-23 0 0,23 0 15,-24 0-15,24 0 0,-23 0 0,23 0 0,-24 0 16,24 0-16,-23 0 0,23 0 0,-24 0 0,25 0 0,-25 0 16,24 0-16,-23 0 0,23 0 0,-24 0 0,24 0 15,-23 0-15,23 0 0,-24 0 0,24 0 0,-23 0 0,23 0 16,-24 0-16,24 0 0,-23 0 0,23 0 0,-24 0 16,25 0-16,-25 0 0,24 0 0,-23 0 15,-24-47-15,47 47 0,-24 0 0,24 0 0,-23 0 16,23 0-16,-24 0 0,24 0 15,-23 0-15,23 0 0,-24 0 16,-23-24-16,47 24 0,-23 0 0,23 0 16,-24 0-16,25 0 15,-25 0-15,24 0 16,-23 0-16,-24-47 0,47 47 0,-24 0 16,24 0-16,-23 0 15,23 0-15,-24 0 0,24 0 16,-23 0-16,23 0 15,-24 0-15,24 0 16,-23 0-16,23 0 16,-24 0-16,25 0 31,-25 0 0,24 0-15,-23 0-16,23 0 15,-24 0 1,24 0 15,-23 0 32,23 0-48,-24 0 1,24 0-16,-23 0 16,23 0-16,-24 0 0,24 0 15,-23 0-15,23 0 0,-24 0 0,25 0 16,-25 0-16,24 0 0,-23 0 16,23 0-1,-24 0 1,24 0 15,-23 0-15,23 0 15</inkml:trace>
  <inkml:trace contextRef="#ctx0" brushRef="#br0" timeOffset="14319.589">27329 16275 0,'23'0'62,"-23"-24"-62,47 24 16,-47-23-16,24 23 0,-24-47 0,47 47 0,-47-24 0,23 24 16,-23-47-16,47 47 0,-47-23 0,24 23 0,-24-47 15,47 47-15,-47-24 0,0-23 0,23 47 0,-23-23 16,47 23-16,-47-47 0,24 23 0,23-23 15,-47 23 1,23 24-16,24 0 16,-47-47-1,24 47 1,23 0-16,-24 0 16,25 0-16,-25 0 15,-23 24-15,47-24 0,-23 0 16,23 47-1,-47-24 48,23-23-63,-23 48 31,0-25-15,0 24-16,0-23 15,-23-24-15,23 47 0,-24-24 0,24 24 0,0-23 16,-47-24-16,47 47 0,0-24 0,0 24 0,-23-47 0,23 24 0,0 23 16,0-24-16,-47-23 0,47 47 0,-24-23 0,24 23 0,0-24 0,-47 25 0,47-25 0,-24 24 15,24-23-15,0 23 0,0-24 0,-47 24 0,47-23 0,-23-24 0,23 47 0,0-24 0,-47 24 16,47-23-16,0 23 0,-24-47 0,24 23 0,-47 118 16,24-141-16,23 48 0,-47-25 0,47 24 0,0-23 0,-24-24 0,24 47 0,0-24 0,-47-23 0,47 47 15,0-23-15,-23-24 0,23 47 0,0-24 0,-47 24 16,47-23-16,-24 23 15,24-24 1,0 24 0,-47-47-1,47 24-15,-23-24 32,23 47-32,-47-47 78</inkml:trace>
  <inkml:trace contextRef="#ctx0" brushRef="#br0" timeOffset="14975.378">27329 17733 0,'23'0'78,"24"0"-78,-23 0 16,23 0 0,-24 0-1,24 0 1,-23 0-16,-24 23 16,47-23-16,-24 0 0,-23 48 0,47-48 0,-47 23 15,24-23-15,23 47 0,-24-47 0,-23 24 0,47-24 0,-23 47 0,23-47 0,-24 23 16,25-23-16,-48 47 0,23-47 0,24 0 0,-23 24 0,23-24 0,-47 47 0,23-47 15,24 0-15,24 23 0,-48-23 0,24 0 0,-23 47 0,23-47 0,-24 0 0,24 0 16,-23 0-16,-24 24 0,47-24 0,-24 0 0,25 0 0,-25 0 0,24 47 0,-23-47 0,23 0 0,-24 0 16,24 0-16,-23 0 0,23 0 0,-24 0 0,24 0 0,-23 0 0,23 0 0,-24 0 0,24 0 15,-23 0-15,23 0 0,-24 0 0,25 0 0,-25 0 0,24 0 0,-23 0 0,23 0 16,-24 0-16,24 0 0,-23 0 16,-24-24-16,47 24 0,-24 0 15,-23-47-15,47 47 16,-47-23-16,24-24 15,-24 23 1,0-23-16,0 24 16,47 23-16,-47-47 0,0 23 15</inkml:trace>
  <inkml:trace contextRef="#ctx0" brushRef="#br0" timeOffset="16625.591">30856 15946 0,'0'0'0,"24"0"15,23 0 16,-47 23 32,0 1-47,23-24-1,-23 47-15,0-24 0,0 24 16,0-23-16,0 23 0,0-24 15,-23-23-15,23 47 0,0-23 0,-24-24 0,24 47 0,0-24 0,-47-23 16,47 47-16,0-23 0,-23-24 0,-24 47 0,23-24 16,-23-23-16,47 48 0,-23-48 0,-24 23 0,23-23 0,-23 47 0,24-47 0,-48 24 15,24-24-15,47 47 0,-24-47 0,-23 0 0,24 23 0,-24-23 0,23 0 16,-23 47-16,24-47 0,-24 0 0,23 24 0,-23-24 0,24 0 0,-24 0 0,47 47 16,-24-47-16,-23 0 0,24 0 0,-24 0 0,23 0 15,24 23-15,-47-23 0,23 0 0,-23 0 0,24 0 16,-24 0-1,23 0 1,-23 0 15,71 0 282,23 0-313,-24 0 15,24 0-15,-23 0 0,23 0 0,-24 0 16,25 0-16,-25 0 0,24 0 0,-23 0 16,23 0-16,-24 0 0,24 0 0,-47 47 15,24-47-15,23 0 0,-24 0 0,-23 24 0,47-24 16,-23 0-16,-24 47 0,47-47 0,-24 23 16,24-23-16,-47 47 15,24-47-15,-24 24 0,47-24 0,-47 47 0,23-47 16,-23 23-16,48-23 0,-48 48 0,23-48 0,-23 23 15,47-23-15,-47 47 0,24-47 0,-24 24 0,47-24 16,-47 47-16,0-24 0,23-23 16,-23 47-16,47-47 15,-47 24-15,0 23 0,0-24 16,0 24-16,0-23 16,0 23-16,0-24 15,-23-23-15,23 47 0,-47-47 16,47 24-16,-24-24 15,-23 0-15,47 47 0,-23-47 0,-24 0 16,23 0-16,24 23 0,-47-23 0,23 0 16,-23 0-16,24 0 0,-24 48 0,23-48 0,-23 0 15,24 0-15,-24 0 0,23 23 0,-23-23 0,24 0 16,-24 0-16,23 0 0,-23 47 0,24-47 0,-24 0 16,23 0-16,-23 0 0,23 0 0,-23 0 0,24 0 15,-24 0-15,23 0 0,-23 0 0,24 0 0,-24 0 16,23 0-16,-23 0 0,24 0 15,-24 0 1,23 0 15,-23 0 1,47-23-1,-23 23-31,-24 0 31,47-47-15,-24 47-1,24-24 1</inkml:trace>
  <inkml:trace contextRef="#ctx0" brushRef="#br0" timeOffset="18860.471">30880 15899 0,'-24'-24'78,"1"24"-78,-24 0 16,47-47-16,-24 47 0,-23 0 0,24-24 0,-24 24 16,23 0-16,-23 0 0,47-47 0,-23 47 0,-24 0 0,23 0 15,-23 0-15,23-23 0,-23 23 0,24 0 16,-24 0-16,23 0 0,-23 0 0,24 0 0,-24 0 16,23 0-16,-23 0 0,24 0 0,-24 0 15,23 0-15,-23 0 0,24 0 16,-24 0-16,23 0 0,-23 0 15,23 0-15,-23 0 16,47 23-16,-23-23 0,-24 24 16,23-24-16,24 47 0,-47-47 0,47 23 15,-23-23-15,23 48 0,-47-48 0,47 23 16,-24 24-16,24-23 0,-47-24 0,47 47 0,-23-47 16,23 23-16,-47-23 0,47 47 0,0-23 15,-24-24-15,24 47 31</inkml:trace>
  <inkml:trace contextRef="#ctx0" brushRef="#br0" timeOffset="20120.067">27587 17686 0,'0'47'110,"-47"-47"-110,47 23 0,-23-23 15,23 48-15,-47-48 0,47 23 0,-24-23 0,24 47 16,-47-47-16,47 24 0,-23-24 0,23 47 16,-47-47-1,47 23-15,-24-23 32,24 47-32,-47-47 31,47 24-31,0 23 125,-24-47-110,24 23 1,-47-23 0,47 47 15,0-23-15,-23-24-1,23 47-15,-47-47 31,47 23-31</inkml:trace>
  <inkml:trace contextRef="#ctx0" brushRef="#br0" timeOffset="20921.611">26764 15522 0,'0'24'93,"0"-1"-93,0 24 0,0-23 0,0 23 16,0-24-16,0 24 0,0-23 0,0 23 0,0-24 16,0 25-16,-23-25 0,23 24 0,0-23 0,0 23 0,0-24 0,-47-23 0,47 47 0,0-23 15,0 23-15,0-24 0,0 24 0,0-23 0,0 23 0,-24-47 0,24 23 16,0 24-16,0-23 0,-47-24 0,47 47 0,0-24 0,0 25 15,0-25-15,-24-23 0,24 47 16,0-23 15,-47-24-31</inkml:trace>
  <inkml:trace contextRef="#ctx0" brushRef="#br0" timeOffset="21994.277">31726 15381 0,'0'24'94,"48"-24"-78,-48 23-16,0 24 0,0-23 0,0 23 15,0-24-15,0 24 0,0-23 0,0 23 16,0-24-16,0 24 0,0-23 0,0 23 0,0-24 15,0 25-15,0-25 0,0 24 0,0-23 0,0 23 0,0-24 0,-24 24 16,24 24-16,0-48 0,-47-23 0,47 47 0,0-23 0,0 23 16,0-24-16,-24-23 0,24 47 0,0-23 15,-47 23 1,47-24 0,-23-23-1,23 48-15,0-25 16,-47-23-1,47 47 1</inkml:trace>
  <inkml:trace contextRef="#ctx0" brushRef="#br0" timeOffset="28198.729">11877 14770 0,'23'0'94,"24"0"-94,-23 0 0,23 0 0,-24 0 0,25 0 16,-25 0-16,24 0 0,-23 0 0,23 0 0,-24 0 0,24 0 0,-23 0 0,23 0 0,-24 0 15,24 0-15,-23 0 0,23 0 0,-24 0 0,24 0 0,-23 0 0,23 0 0,-24 23 0,48-23 0,-24 0 16,-23 0-16,23 0 0,-24 0 0,24 0 0,-23 0 0,46 0 0,-23 0 0,-23 0 0,23 0 0,-24 0 0,118 47 16,-93-47-16,-25 0 0,24 0 0,-23 0 0,23 0 0,-24 0 0,24 0 0,-23 0 0,23 0 0,-24 0 0,24 0 0,24 0 15,-48 0-15,24 0 0,-23 0 0,23 0 0,-24 0 0,25 0 0,-25 0 0,24 0 0,-23 0 0,23 0 0,-24 0 16,24 0-16,-23 0 0,23 0 0,-24 0 0,24 0 0,-23 0 0,23 0 0,-24 0 0,24 0 0,-23 0 0,23 0 0,-24 0 16,95 0-16,-94 0 0,23 0 0,-24 0 0,24 0 0,-23 0 0,46 0 0,-23 0 0,-23 0 15,46 0-15,-23 0 0,-23 0 0,23 0 0,-24 0 0,25 0 0,-25 0 0,24 0 0,-23 0 16,23 0-16,-24 0 0,24 0 0,-23 0 0,23 0 0,-24 0 0,24 0 0,-23 0 0,23 0 0,-24 0 0,24 0 0,-23 0 15,23 0-15,-24 0 0,48 0 0,-24 0 0,-23 0 0,23 0 0,-24 0 0,24 0 0,-23 0 16,23 0-16,-24 0 0,24 0 0,-23 0 0,23 0 0,-24 0 0,24 0 0,-23 0 0,23 0 0,24 0 16,-48 0-16,24 0 0,-23 0 0,23 0 0,-24 0 0,24 0 0,-23 0 0,-24 24 0,47-24 15,-24 0-15,24 0 0,-23 0 0,23 0 0,-24 0 0,24 0 16,-23 0-16,23 0 0,-24 0 16,25 0-16,-25 0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19026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page(s).</a:t>
            </a: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3477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112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287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4571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7475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6735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10180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2851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51569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80697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4773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35031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9" name="Shape 5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85674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7" name="Shape 5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7549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3985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62591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6092576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15790860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Shape 6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2" name="Shape 6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3450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Shape 6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44" name="Shape 6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3572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Shape 6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6" name="Shape 6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4473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2411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9851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3" name="Shape 6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8906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Shape 6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0" name="Shape 6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9555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16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8309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768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5" name="Shape 3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3832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8711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66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1493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0794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30886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19804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7246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62128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3485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25168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90377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932000" cy="1794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7698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719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55123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941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7048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79677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51296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6736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4859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3896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2568E096-C1D3-40C5-8575-C38E7C66220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3A72F65D-0611-47F2-8FA7-9D527A1A656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34901808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5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7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0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11.jp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1155700" y="2161309"/>
            <a:ext cx="13931900" cy="24614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Условные операторы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747114-FE7C-4CB7-849B-03C7B06D694F}"/>
              </a:ext>
            </a:extLst>
          </p:cNvPr>
          <p:cNvSpPr txBox="1"/>
          <p:nvPr/>
        </p:nvSpPr>
        <p:spPr>
          <a:xfrm>
            <a:off x="8443357" y="7110021"/>
            <a:ext cx="5652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00B0F0"/>
                </a:solidFill>
              </a:rPr>
              <a:t>Владислав Карюкин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363"/>
          <p:cNvSpPr txBox="1"/>
          <p:nvPr/>
        </p:nvSpPr>
        <p:spPr>
          <a:xfrm>
            <a:off x="4598450" y="5392512"/>
            <a:ext cx="7704000" cy="2421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Shape 364"/>
          <p:cNvSpPr txBox="1"/>
          <p:nvPr/>
        </p:nvSpPr>
        <p:spPr>
          <a:xfrm>
            <a:off x="4576700" y="2941773"/>
            <a:ext cx="7704000" cy="1509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Shape 362"/>
          <p:cNvSpPr txBox="1"/>
          <p:nvPr/>
        </p:nvSpPr>
        <p:spPr>
          <a:xfrm>
            <a:off x="5533200" y="6313475"/>
            <a:ext cx="6377099" cy="10169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Shape 343"/>
          <p:cNvSpPr txBox="1"/>
          <p:nvPr/>
        </p:nvSpPr>
        <p:spPr>
          <a:xfrm>
            <a:off x="4598449" y="2438400"/>
            <a:ext cx="7918337" cy="5854799"/>
          </a:xfrm>
          <a:prstGeom prst="rect">
            <a:avLst/>
          </a:prstGeom>
          <a:noFill/>
          <a:ln w="12700" cap="rnd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15" name="Shape 361"/>
          <p:cNvSpPr txBox="1"/>
          <p:nvPr/>
        </p:nvSpPr>
        <p:spPr>
          <a:xfrm>
            <a:off x="2147475" y="524656"/>
            <a:ext cx="12044775" cy="149474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7F00"/>
              </a:buClr>
            </a:pPr>
            <a:r>
              <a:rPr lang="ru-RU" sz="3600" dirty="0">
                <a:solidFill>
                  <a:schemeClr val="accent2"/>
                </a:solidFill>
              </a:rPr>
              <a:t>Подумайте о начальных / конечных блоках</a:t>
            </a:r>
            <a:endParaRPr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183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/>
          <p:nvPr/>
        </p:nvSpPr>
        <p:spPr>
          <a:xfrm>
            <a:off x="797475" y="3210450"/>
            <a:ext cx="6953818" cy="333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1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print('More than one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100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print('Less than 100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88" name="Shape 388"/>
          <p:cNvSpPr txBox="1"/>
          <p:nvPr/>
        </p:nvSpPr>
        <p:spPr>
          <a:xfrm>
            <a:off x="1168400" y="689548"/>
            <a:ext cx="4813299" cy="21679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Вложенные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81" name="Shape 381"/>
          <p:cNvCxnSpPr/>
          <p:nvPr/>
        </p:nvCxnSpPr>
        <p:spPr>
          <a:xfrm rot="10800000">
            <a:off x="9451261" y="830128"/>
            <a:ext cx="13265" cy="40822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/>
          <p:nvPr/>
        </p:nvSpPr>
        <p:spPr>
          <a:xfrm>
            <a:off x="7986419" y="1182730"/>
            <a:ext cx="2966810" cy="1229106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1</a:t>
            </a:r>
          </a:p>
        </p:txBody>
      </p:sp>
      <p:sp>
        <p:nvSpPr>
          <p:cNvPr id="370" name="Shape 370"/>
          <p:cNvSpPr txBox="1"/>
          <p:nvPr/>
        </p:nvSpPr>
        <p:spPr>
          <a:xfrm>
            <a:off x="10253910" y="2433028"/>
            <a:ext cx="3488651" cy="105957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print('More than one’)</a:t>
            </a:r>
          </a:p>
        </p:txBody>
      </p:sp>
      <p:sp>
        <p:nvSpPr>
          <p:cNvPr id="371" name="Shape 371"/>
          <p:cNvSpPr/>
          <p:nvPr/>
        </p:nvSpPr>
        <p:spPr>
          <a:xfrm>
            <a:off x="10253910" y="3863455"/>
            <a:ext cx="3464810" cy="1229106"/>
          </a:xfrm>
          <a:prstGeom prst="diamond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100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2636709" y="5050179"/>
            <a:ext cx="3327815" cy="1059575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print('Less </a:t>
            </a: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than </a:t>
            </a:r>
            <a:r>
              <a:rPr lang="en-US" sz="2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100')</a:t>
            </a:r>
            <a:endParaRPr lang="en-US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3" name="Shape 373"/>
          <p:cNvSpPr txBox="1"/>
          <p:nvPr/>
        </p:nvSpPr>
        <p:spPr>
          <a:xfrm>
            <a:off x="8018206" y="7095158"/>
            <a:ext cx="2892639" cy="1059491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cxnSp>
        <p:nvCxnSpPr>
          <p:cNvPr id="374" name="Shape 374"/>
          <p:cNvCxnSpPr/>
          <p:nvPr/>
        </p:nvCxnSpPr>
        <p:spPr>
          <a:xfrm rot="10800000" flipH="1">
            <a:off x="10932038" y="1782610"/>
            <a:ext cx="1127071" cy="27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5" name="Shape 375"/>
          <p:cNvCxnSpPr/>
          <p:nvPr/>
        </p:nvCxnSpPr>
        <p:spPr>
          <a:xfrm rot="10800000" flipH="1">
            <a:off x="12049889" y="1782495"/>
            <a:ext cx="9261" cy="63199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rot="10800000" flipH="1">
            <a:off x="9434062" y="2399916"/>
            <a:ext cx="30462" cy="468464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7" name="Shape 377"/>
          <p:cNvCxnSpPr/>
          <p:nvPr/>
        </p:nvCxnSpPr>
        <p:spPr>
          <a:xfrm>
            <a:off x="13697529" y="4456817"/>
            <a:ext cx="610580" cy="1192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8" name="Shape 378"/>
          <p:cNvCxnSpPr/>
          <p:nvPr/>
        </p:nvCxnSpPr>
        <p:spPr>
          <a:xfrm rot="10800000" flipH="1">
            <a:off x="14274997" y="4510191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9" name="Shape 379"/>
          <p:cNvCxnSpPr>
            <a:stCxn id="371" idx="0"/>
            <a:endCxn id="370" idx="2"/>
          </p:cNvCxnSpPr>
          <p:nvPr/>
        </p:nvCxnSpPr>
        <p:spPr>
          <a:xfrm flipV="1">
            <a:off x="11986315" y="3492603"/>
            <a:ext cx="11921" cy="3708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>
            <a:off x="9496313" y="6618350"/>
            <a:ext cx="4749545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2" name="Shape 382"/>
          <p:cNvSpPr txBox="1"/>
          <p:nvPr/>
        </p:nvSpPr>
        <p:spPr>
          <a:xfrm>
            <a:off x="11358517" y="1230411"/>
            <a:ext cx="918430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3742561" y="3921731"/>
            <a:ext cx="917822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384" name="Shape 384"/>
          <p:cNvCxnSpPr/>
          <p:nvPr/>
        </p:nvCxnSpPr>
        <p:spPr>
          <a:xfrm rot="10800000">
            <a:off x="12003532" y="5123024"/>
            <a:ext cx="0" cy="1495324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5" name="Shape 385"/>
          <p:cNvSpPr txBox="1"/>
          <p:nvPr/>
        </p:nvSpPr>
        <p:spPr>
          <a:xfrm>
            <a:off x="11386329" y="5066072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8801078" y="2544284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389" name="Shape 389"/>
          <p:cNvCxnSpPr/>
          <p:nvPr/>
        </p:nvCxnSpPr>
        <p:spPr>
          <a:xfrm rot="10800000" flipH="1">
            <a:off x="14274997" y="6163128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729242" y="745588"/>
            <a:ext cx="8184569" cy="188474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5" name="Shape 395"/>
          <p:cNvSpPr txBox="1">
            <a:spLocks noGrp="1"/>
          </p:cNvSpPr>
          <p:nvPr>
            <p:ph idx="1"/>
          </p:nvPr>
        </p:nvSpPr>
        <p:spPr>
          <a:xfrm>
            <a:off x="854060" y="2964080"/>
            <a:ext cx="5894438" cy="566416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Иногда мы хотим сделать что-то одно, если логическое выражение истинно, и что-то другое, если выражение ложно.</a:t>
            </a:r>
          </a:p>
          <a:p>
            <a:r>
              <a:rPr lang="ru-RU" sz="3200" dirty="0"/>
              <a:t>Это похоже на развилку дорог - мы должны выбрать тот или иной путь, но не оба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>
            <a:off x="8805517" y="3910062"/>
            <a:ext cx="1209925" cy="581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8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1126051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 с </a:t>
            </a: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else: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print('Bigger')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print('Smaller')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21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901B76BA-DF0F-4E45-9C4B-69AF4DBAFBED}"/>
                  </a:ext>
                </a:extLst>
              </p14:cNvPr>
              <p14:cNvContentPartPr/>
              <p14:nvPr/>
            </p14:nvContentPartPr>
            <p14:xfrm>
              <a:off x="1684800" y="838080"/>
              <a:ext cx="6511320" cy="563076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901B76BA-DF0F-4E45-9C4B-69AF4DBAFBE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75440" y="828720"/>
                <a:ext cx="6530040" cy="5649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65842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458"/>
          <p:cNvSpPr txBox="1"/>
          <p:nvPr/>
        </p:nvSpPr>
        <p:spPr>
          <a:xfrm>
            <a:off x="955900" y="4404944"/>
            <a:ext cx="4726519" cy="22986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Визуализация блоков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print('Bigger')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print('Smaller')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21" name="Shape 440"/>
          <p:cNvSpPr txBox="1"/>
          <p:nvPr/>
        </p:nvSpPr>
        <p:spPr>
          <a:xfrm>
            <a:off x="6891553" y="3024705"/>
            <a:ext cx="9189198" cy="33782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00"/>
              </a:solidFill>
            </a:endParaRPr>
          </a:p>
        </p:txBody>
      </p:sp>
      <p:sp>
        <p:nvSpPr>
          <p:cNvPr id="24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25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26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9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0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31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2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34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5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0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</p:spTree>
    <p:extLst>
      <p:ext uri="{BB962C8B-B14F-4D97-AF65-F5344CB8AC3E}">
        <p14:creationId xmlns:p14="http://schemas.microsoft.com/office/powerpoint/2010/main" val="898307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482" y="1197390"/>
            <a:ext cx="12539631" cy="2258329"/>
          </a:xfrm>
        </p:spPr>
        <p:txBody>
          <a:bodyPr/>
          <a:lstStyle/>
          <a:p>
            <a:r>
              <a:rPr lang="kk-KZ" sz="7200" dirty="0">
                <a:solidFill>
                  <a:srgbClr val="FFD966"/>
                </a:solidFill>
              </a:rPr>
              <a:t>Больше условных структур</a:t>
            </a:r>
            <a:r>
              <a:rPr lang="is-IS" sz="7200" dirty="0">
                <a:solidFill>
                  <a:srgbClr val="FFD966"/>
                </a:solidFill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16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773573" y="745588"/>
            <a:ext cx="6550565" cy="22096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6412" y="2286710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2613" y="2376410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6368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7836" y="6893651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9312" y="2202616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58374" y="3503271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9225" y="2955278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8748" y="1716348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2986" y="6743717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7624" y="7377204"/>
            <a:ext cx="3061023" cy="8520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5199" y="4002229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41401" y="4091929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5155" y="465535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3862" y="3974197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2870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9232" y="46441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8212" y="3578833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8837" y="561683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4387" y="5295942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8974" y="507302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E1B01B29-4362-48AD-88AD-710A3DECD0C2}"/>
                  </a:ext>
                </a:extLst>
              </p14:cNvPr>
              <p14:cNvContentPartPr/>
              <p14:nvPr/>
            </p14:nvContentPartPr>
            <p14:xfrm>
              <a:off x="812880" y="4707360"/>
              <a:ext cx="3471480" cy="41544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E1B01B29-4362-48AD-88AD-710A3DECD0C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03520" y="4698000"/>
                <a:ext cx="3490200" cy="434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759934" y="815899"/>
            <a:ext cx="6119416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4315" y="2283417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0516" y="237311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4271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5739" y="6890358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7215" y="2199323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56277" y="3499978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7128" y="2951985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6651" y="1713055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0889" y="6740424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5527" y="7373911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3102" y="399893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9304" y="408863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3058" y="465206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1765" y="3970904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0773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7135" y="4640854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6115" y="3575540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6740" y="5613542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2290" y="5292649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6877" y="5069734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602488" y="972862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657155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523354" y="745587"/>
            <a:ext cx="6796646" cy="19406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5 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Medium')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88036" y="2276842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44237" y="2366542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77992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19460" y="6883783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0936" y="2192748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49998" y="3493403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0849" y="2945410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0372" y="1706480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74610" y="6733849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99248" y="7367336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76823" y="3992361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3025" y="4082061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66779" y="4645491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15486" y="3964329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44494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0856" y="463427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29836" y="3568965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0461" y="560696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76011" y="5286074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0598" y="5063159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596209" y="966287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5</a:t>
            </a:r>
          </a:p>
        </p:txBody>
      </p:sp>
    </p:spTree>
    <p:extLst>
      <p:ext uri="{BB962C8B-B14F-4D97-AF65-F5344CB8AC3E}">
        <p14:creationId xmlns:p14="http://schemas.microsoft.com/office/powerpoint/2010/main" val="689330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257858" y="745588"/>
            <a:ext cx="6657206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33161" y="2935664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20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print('LARGE'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b="1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76941" y="226709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33142" y="235679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66897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08365" y="6874037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69841" y="2183002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38903" y="348365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19754" y="2935664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59277" y="1696734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63515" y="6724103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88153" y="7357590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65728" y="3982615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21930" y="407231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55684" y="4635745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04391" y="3954583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33399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599761" y="4624533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18741" y="3559219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799366" y="5597221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64916" y="5276328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59503" y="5053413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585114" y="956541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20</a:t>
            </a:r>
          </a:p>
        </p:txBody>
      </p:sp>
    </p:spTree>
    <p:extLst>
      <p:ext uri="{BB962C8B-B14F-4D97-AF65-F5344CB8AC3E}">
        <p14:creationId xmlns:p14="http://schemas.microsoft.com/office/powerpoint/2010/main" val="2069969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272779" y="844294"/>
            <a:ext cx="9588499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Условные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8" name="Shape 568"/>
          <p:cNvSpPr txBox="1"/>
          <p:nvPr/>
        </p:nvSpPr>
        <p:spPr>
          <a:xfrm>
            <a:off x="13684013" y="3562350"/>
            <a:ext cx="1581150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Smaller'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Bigger'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'Finis'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605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>
            <a:endCxn id="569" idx="3"/>
          </p:cNvCxnSpPr>
          <p:nvPr/>
        </p:nvCxnSpPr>
        <p:spPr>
          <a:xfrm flipH="1">
            <a:off x="1233467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81711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Bigger')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143158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1" name="Shape 591"/>
          <p:cNvSpPr txBox="1"/>
          <p:nvPr/>
        </p:nvSpPr>
        <p:spPr>
          <a:xfrm>
            <a:off x="1549262" y="6097586"/>
            <a:ext cx="725399" cy="52776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7" name="Shape 589"/>
          <p:cNvSpPr txBox="1"/>
          <p:nvPr/>
        </p:nvSpPr>
        <p:spPr>
          <a:xfrm>
            <a:off x="4436269" y="4765676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8" name="Shape 591"/>
          <p:cNvSpPr txBox="1"/>
          <p:nvPr/>
        </p:nvSpPr>
        <p:spPr>
          <a:xfrm>
            <a:off x="1590537" y="3394076"/>
            <a:ext cx="725399" cy="70802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E4940D2E-4B16-4992-955B-ECBBF99A6C31}"/>
                  </a:ext>
                </a:extLst>
              </p14:cNvPr>
              <p14:cNvContentPartPr/>
              <p14:nvPr/>
            </p14:nvContentPartPr>
            <p14:xfrm>
              <a:off x="1320840" y="2108160"/>
              <a:ext cx="7298640" cy="458928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E4940D2E-4B16-4992-955B-ECBBF99A6C3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11480" y="2098800"/>
                <a:ext cx="7317360" cy="460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04472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xfrm>
            <a:off x="557397" y="745587"/>
            <a:ext cx="7090311" cy="219949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43605" y="3121862"/>
            <a:ext cx="5311799" cy="41870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# No Else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print('Small')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print('Medium')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576" name="Shape 576"/>
          <p:cNvSpPr txBox="1"/>
          <p:nvPr/>
        </p:nvSpPr>
        <p:spPr>
          <a:xfrm>
            <a:off x="8707420" y="1563873"/>
            <a:ext cx="6437700" cy="61777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print('Small')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print('Medium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20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print('Big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40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print('Large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100: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print('Huge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print('Ginormous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649CCF7F-E568-4842-9902-D21E33B36D77}"/>
                  </a:ext>
                </a:extLst>
              </p14:cNvPr>
              <p14:cNvContentPartPr/>
              <p14:nvPr/>
            </p14:nvContentPartPr>
            <p14:xfrm>
              <a:off x="8280360" y="1397160"/>
              <a:ext cx="5977800" cy="649404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649CCF7F-E568-4842-9902-D21E33B36D7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271000" y="1387800"/>
                <a:ext cx="5996520" cy="6512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11175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2" name="Shape 582"/>
          <p:cNvSpPr txBox="1"/>
          <p:nvPr/>
        </p:nvSpPr>
        <p:spPr>
          <a:xfrm>
            <a:off x="8677001" y="3640379"/>
            <a:ext cx="6410699" cy="40464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print('Below 2')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20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print('Below 20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print('Below 10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print('Something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3" name="Shape 583"/>
          <p:cNvSpPr txBox="1"/>
          <p:nvPr/>
        </p:nvSpPr>
        <p:spPr>
          <a:xfrm>
            <a:off x="1404925" y="4496066"/>
            <a:ext cx="6554852" cy="32209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print('Below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&gt;= 2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print('Two or more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print('Something else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4" name="Shape 584"/>
          <p:cNvSpPr txBox="1"/>
          <p:nvPr/>
        </p:nvSpPr>
        <p:spPr>
          <a:xfrm>
            <a:off x="925250" y="2722875"/>
            <a:ext cx="6554852" cy="15902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rgbClr val="92D050"/>
                </a:solidFill>
              </a:rPr>
              <a:t>Что никогда не будет печататься независимо от значения x?</a:t>
            </a:r>
            <a:endParaRPr lang="en-US" sz="3600" u="none" strike="noStrike" cap="none" dirty="0">
              <a:solidFill>
                <a:srgbClr val="92D05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Shape 5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Структура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try / except</a:t>
            </a:r>
          </a:p>
        </p:txBody>
      </p:sp>
      <p:sp>
        <p:nvSpPr>
          <p:cNvPr id="590" name="Shape 59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454551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Вы окружаете опасный участок кода командой </a:t>
            </a:r>
            <a:r>
              <a:rPr lang="ru-RU" sz="3600" dirty="0" err="1"/>
              <a:t>try</a:t>
            </a:r>
            <a:r>
              <a:rPr lang="ru-RU" sz="3600" dirty="0"/>
              <a:t> </a:t>
            </a:r>
            <a:r>
              <a:rPr lang="ru-RU" sz="3600" dirty="0" err="1"/>
              <a:t>and</a:t>
            </a:r>
            <a:r>
              <a:rPr lang="ru-RU" sz="3600" dirty="0"/>
              <a:t> </a:t>
            </a:r>
            <a:r>
              <a:rPr lang="ru-RU" sz="3600" dirty="0" err="1"/>
              <a:t>except</a:t>
            </a:r>
            <a:endParaRPr lang="ru-RU" sz="3600" dirty="0"/>
          </a:p>
          <a:p>
            <a:r>
              <a:rPr lang="ru-RU" sz="3600" dirty="0"/>
              <a:t>Если код в попытке работает - исключение пропускается</a:t>
            </a:r>
          </a:p>
          <a:p>
            <a:r>
              <a:rPr lang="ru-RU" sz="3600" dirty="0"/>
              <a:t>Если код в попытке не удается - он переходит в раздел </a:t>
            </a:r>
            <a:r>
              <a:rPr lang="ru-RU" sz="3600" dirty="0" err="1"/>
              <a:t>except</a:t>
            </a:r>
            <a:endParaRPr lang="ru-RU" sz="36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68A19139-D01F-4180-8F68-963D99B80AF7}"/>
                  </a:ext>
                </a:extLst>
              </p14:cNvPr>
              <p14:cNvContentPartPr/>
              <p14:nvPr/>
            </p14:nvContentPartPr>
            <p14:xfrm>
              <a:off x="541800" y="3132720"/>
              <a:ext cx="14884920" cy="393732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68A19139-D01F-4180-8F68-963D99B80AF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2440" y="3123360"/>
                <a:ext cx="14903640" cy="3956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147704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A5A3AAB5-C8BF-45BD-B4A8-4CAA5A3F84D7}"/>
                  </a:ext>
                </a:extLst>
              </p14:cNvPr>
              <p14:cNvContentPartPr/>
              <p14:nvPr/>
            </p14:nvContentPartPr>
            <p14:xfrm>
              <a:off x="2192760" y="4910760"/>
              <a:ext cx="9246240" cy="312444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A5A3AAB5-C8BF-45BD-B4A8-4CAA5A3F84D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83400" y="4901400"/>
                <a:ext cx="9264960" cy="3143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091999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</p:txBody>
      </p:sp>
      <p:cxnSp>
        <p:nvCxnSpPr>
          <p:cNvPr id="6" name="Shape 604"/>
          <p:cNvCxnSpPr/>
          <p:nvPr/>
        </p:nvCxnSpPr>
        <p:spPr>
          <a:xfrm rot="10800000">
            <a:off x="1127215" y="5574171"/>
            <a:ext cx="1217400" cy="13499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7" name="Shape 605"/>
          <p:cNvSpPr txBox="1"/>
          <p:nvPr/>
        </p:nvSpPr>
        <p:spPr>
          <a:xfrm>
            <a:off x="174715" y="3120844"/>
            <a:ext cx="1904999" cy="21843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program stops here</a:t>
            </a:r>
          </a:p>
        </p:txBody>
      </p:sp>
      <p:sp>
        <p:nvSpPr>
          <p:cNvPr id="8" name="Shape 609"/>
          <p:cNvSpPr txBox="1"/>
          <p:nvPr/>
        </p:nvSpPr>
        <p:spPr>
          <a:xfrm>
            <a:off x="2468884" y="5966081"/>
            <a:ext cx="4819500" cy="202813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449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386171"/>
            <a:ext cx="3454399" cy="6489699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Software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6731000" y="223707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0521538" y="1109714"/>
            <a:ext cx="2927761" cy="134643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Компьютер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386171"/>
            <a:ext cx="3454399" cy="6489699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Software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6731000" y="223707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0984675" y="1386171"/>
            <a:ext cx="24773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Компьютер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sp>
        <p:nvSpPr>
          <p:cNvPr id="18" name="Shape 609"/>
          <p:cNvSpPr txBox="1"/>
          <p:nvPr/>
        </p:nvSpPr>
        <p:spPr>
          <a:xfrm>
            <a:off x="8775215" y="4303110"/>
            <a:ext cx="687873" cy="88036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23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/>
          <p:nvPr/>
        </p:nvSpPr>
        <p:spPr>
          <a:xfrm>
            <a:off x="2882900" y="1130300"/>
            <a:ext cx="5204399" cy="718924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35" name="Shape 635"/>
          <p:cNvSpPr txBox="1"/>
          <p:nvPr/>
        </p:nvSpPr>
        <p:spPr>
          <a:xfrm>
            <a:off x="9926612" y="3460549"/>
            <a:ext cx="5204399" cy="16890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python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tryexcept.py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First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Second 123</a:t>
            </a:r>
          </a:p>
        </p:txBody>
      </p:sp>
      <p:sp>
        <p:nvSpPr>
          <p:cNvPr id="636" name="Shape 636"/>
          <p:cNvSpPr txBox="1"/>
          <p:nvPr/>
        </p:nvSpPr>
        <p:spPr>
          <a:xfrm>
            <a:off x="7866124" y="1104291"/>
            <a:ext cx="6390121" cy="16439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0000"/>
              </a:buClr>
              <a:buSzPct val="25000"/>
            </a:pPr>
            <a:r>
              <a:rPr lang="ru-RU" sz="2400" dirty="0"/>
              <a:t>Когда первое преобразование не удается - оно просто попадает в предложение </a:t>
            </a:r>
            <a:r>
              <a:rPr lang="ru-RU" sz="2400" dirty="0" err="1"/>
              <a:t>except</a:t>
            </a:r>
            <a:r>
              <a:rPr lang="ru-RU" sz="2400" dirty="0"/>
              <a:t>: и программа продолжается</a:t>
            </a:r>
            <a:endParaRPr lang="en-US" sz="24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37" name="Shape 637"/>
          <p:cNvCxnSpPr/>
          <p:nvPr/>
        </p:nvCxnSpPr>
        <p:spPr>
          <a:xfrm flipH="1">
            <a:off x="1469169" y="2565411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38" name="Shape 638"/>
          <p:cNvSpPr txBox="1"/>
          <p:nvPr/>
        </p:nvSpPr>
        <p:spPr>
          <a:xfrm>
            <a:off x="9187813" y="6835559"/>
            <a:ext cx="6010576" cy="160070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00FF00"/>
              </a:buClr>
              <a:buSzPct val="25000"/>
            </a:pPr>
            <a:r>
              <a:rPr lang="ru-RU" sz="2400" dirty="0"/>
              <a:t>Когда второе преобразование завершается успешно - оно просто пропускает предложение </a:t>
            </a:r>
            <a:r>
              <a:rPr lang="ru-RU" sz="2400" dirty="0" err="1"/>
              <a:t>except</a:t>
            </a:r>
            <a:r>
              <a:rPr lang="ru-RU" sz="2400" dirty="0"/>
              <a:t>: и программа продолжается.</a:t>
            </a:r>
            <a:endParaRPr lang="en-US" sz="24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39" name="Shape 639"/>
          <p:cNvCxnSpPr/>
          <p:nvPr/>
        </p:nvCxnSpPr>
        <p:spPr>
          <a:xfrm>
            <a:off x="6301625" y="3443150"/>
            <a:ext cx="903299" cy="17399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0" name="Shape 640"/>
          <p:cNvCxnSpPr/>
          <p:nvPr/>
        </p:nvCxnSpPr>
        <p:spPr>
          <a:xfrm flipH="1">
            <a:off x="1390096" y="6179937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1" name="Shape 641"/>
          <p:cNvCxnSpPr/>
          <p:nvPr/>
        </p:nvCxnSpPr>
        <p:spPr>
          <a:xfrm rot="10800000" flipH="1">
            <a:off x="7866125" y="7987829"/>
            <a:ext cx="969900" cy="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E4C0A8BE-3E7A-4696-ACA6-5DDD3F538D0C}"/>
                  </a:ext>
                </a:extLst>
              </p14:cNvPr>
              <p14:cNvContentPartPr/>
              <p14:nvPr/>
            </p14:nvContentPartPr>
            <p14:xfrm>
              <a:off x="2649960" y="1710360"/>
              <a:ext cx="5012640" cy="664668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E4C0A8BE-3E7A-4696-ACA6-5DDD3F538D0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40600" y="1701000"/>
                <a:ext cx="5031360" cy="6665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Shape 646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9839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 / except</a:t>
            </a:r>
          </a:p>
        </p:txBody>
      </p:sp>
      <p:sp>
        <p:nvSpPr>
          <p:cNvPr id="647" name="Shape 647"/>
          <p:cNvSpPr txBox="1"/>
          <p:nvPr/>
        </p:nvSpPr>
        <p:spPr>
          <a:xfrm>
            <a:off x="7581900" y="9525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'Bob'</a:t>
            </a:r>
          </a:p>
        </p:txBody>
      </p:sp>
      <p:cxnSp>
        <p:nvCxnSpPr>
          <p:cNvPr id="648" name="Shape 648"/>
          <p:cNvCxnSpPr/>
          <p:nvPr/>
        </p:nvCxnSpPr>
        <p:spPr>
          <a:xfrm rot="10800000">
            <a:off x="11690350" y="2797174"/>
            <a:ext cx="2417761" cy="20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49" name="Shape 649"/>
          <p:cNvSpPr txBox="1"/>
          <p:nvPr/>
        </p:nvSpPr>
        <p:spPr>
          <a:xfrm>
            <a:off x="1328126" y="2840245"/>
            <a:ext cx="5171100" cy="475115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print('Hello')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print('There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print('Done',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50" name="Shape 650"/>
          <p:cNvSpPr txBox="1"/>
          <p:nvPr/>
        </p:nvSpPr>
        <p:spPr>
          <a:xfrm>
            <a:off x="8229600" y="2387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print('Hello')</a:t>
            </a:r>
          </a:p>
        </p:txBody>
      </p:sp>
      <p:sp>
        <p:nvSpPr>
          <p:cNvPr id="651" name="Shape 651"/>
          <p:cNvSpPr txBox="1"/>
          <p:nvPr/>
        </p:nvSpPr>
        <p:spPr>
          <a:xfrm>
            <a:off x="8229600" y="50800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print('There')</a:t>
            </a:r>
          </a:p>
        </p:txBody>
      </p:sp>
      <p:sp>
        <p:nvSpPr>
          <p:cNvPr id="652" name="Shape 652"/>
          <p:cNvSpPr txBox="1"/>
          <p:nvPr/>
        </p:nvSpPr>
        <p:spPr>
          <a:xfrm>
            <a:off x="8229600" y="37719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653" name="Shape 653"/>
          <p:cNvSpPr txBox="1"/>
          <p:nvPr/>
        </p:nvSpPr>
        <p:spPr>
          <a:xfrm>
            <a:off x="8153400" y="74422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print('Done',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cxnSp>
        <p:nvCxnSpPr>
          <p:cNvPr id="654" name="Shape 654"/>
          <p:cNvCxnSpPr/>
          <p:nvPr/>
        </p:nvCxnSpPr>
        <p:spPr>
          <a:xfrm rot="10800000">
            <a:off x="9947275" y="3227386"/>
            <a:ext cx="19049" cy="541337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5" name="Shape 655"/>
          <p:cNvCxnSpPr/>
          <p:nvPr/>
        </p:nvCxnSpPr>
        <p:spPr>
          <a:xfrm rot="10800000" flipH="1">
            <a:off x="9947275" y="4618036"/>
            <a:ext cx="22225" cy="439736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56" name="Shape 656"/>
          <p:cNvSpPr txBox="1"/>
          <p:nvPr/>
        </p:nvSpPr>
        <p:spPr>
          <a:xfrm>
            <a:off x="12369800" y="6324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-1</a:t>
            </a:r>
          </a:p>
        </p:txBody>
      </p:sp>
      <p:cxnSp>
        <p:nvCxnSpPr>
          <p:cNvPr id="657" name="Shape 657"/>
          <p:cNvCxnSpPr/>
          <p:nvPr/>
        </p:nvCxnSpPr>
        <p:spPr>
          <a:xfrm rot="10800000" flipH="1">
            <a:off x="9942675" y="5940375"/>
            <a:ext cx="4799" cy="1550399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8" name="Shape 658"/>
          <p:cNvCxnSpPr/>
          <p:nvPr/>
        </p:nvCxnSpPr>
        <p:spPr>
          <a:xfrm rot="10800000">
            <a:off x="9293225" y="1884361"/>
            <a:ext cx="673099" cy="48577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9" name="Shape 659"/>
          <p:cNvCxnSpPr/>
          <p:nvPr/>
        </p:nvCxnSpPr>
        <p:spPr>
          <a:xfrm rot="10800000">
            <a:off x="11690349" y="4181475"/>
            <a:ext cx="2400300" cy="1746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0" name="Shape 660"/>
          <p:cNvCxnSpPr/>
          <p:nvPr/>
        </p:nvCxnSpPr>
        <p:spPr>
          <a:xfrm rot="10800000">
            <a:off x="11690349" y="5489575"/>
            <a:ext cx="2400300" cy="333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1" name="Shape 661"/>
          <p:cNvCxnSpPr/>
          <p:nvPr/>
        </p:nvCxnSpPr>
        <p:spPr>
          <a:xfrm rot="10800000">
            <a:off x="14150600" y="2753249"/>
            <a:ext cx="14999" cy="35115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2" name="Shape 662"/>
          <p:cNvCxnSpPr/>
          <p:nvPr/>
        </p:nvCxnSpPr>
        <p:spPr>
          <a:xfrm rot="10800000" flipH="1">
            <a:off x="9927550" y="6737349"/>
            <a:ext cx="2351700" cy="405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63" name="Shape 663"/>
          <p:cNvSpPr txBox="1"/>
          <p:nvPr/>
        </p:nvSpPr>
        <p:spPr>
          <a:xfrm>
            <a:off x="12920677" y="7340600"/>
            <a:ext cx="23517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Safety net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Образец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try / except</a:t>
            </a:r>
          </a:p>
        </p:txBody>
      </p:sp>
      <p:sp>
        <p:nvSpPr>
          <p:cNvPr id="669" name="Shape 669"/>
          <p:cNvSpPr txBox="1"/>
          <p:nvPr/>
        </p:nvSpPr>
        <p:spPr>
          <a:xfrm>
            <a:off x="9999150" y="3585854"/>
            <a:ext cx="5941499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number: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Nice work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number: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forty-two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Not a number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</a:p>
        </p:txBody>
      </p:sp>
      <p:sp>
        <p:nvSpPr>
          <p:cNvPr id="670" name="Shape 670"/>
          <p:cNvSpPr txBox="1"/>
          <p:nvPr/>
        </p:nvSpPr>
        <p:spPr>
          <a:xfrm>
            <a:off x="910375" y="2860675"/>
            <a:ext cx="85610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try: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except: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endParaRPr lang="en-US" sz="30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&gt; 0 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print('Nice work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print('Not a number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E0639A66-CC84-441C-8FCA-54693CAABA57}"/>
                  </a:ext>
                </a:extLst>
              </p14:cNvPr>
              <p14:cNvContentPartPr/>
              <p14:nvPr/>
            </p14:nvContentPartPr>
            <p14:xfrm>
              <a:off x="457200" y="2692440"/>
              <a:ext cx="8449920" cy="559692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E0639A66-CC84-441C-8FCA-54693CAABA5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7840" y="2683080"/>
                <a:ext cx="8468640" cy="5615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idx="1"/>
          </p:nvPr>
        </p:nvSpPr>
        <p:spPr>
          <a:xfrm>
            <a:off x="1155699" y="2437746"/>
            <a:ext cx="6444313" cy="545934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>
                <a:solidFill>
                  <a:srgbClr val="FFFF00"/>
                </a:solidFill>
              </a:rPr>
              <a:t>Логические выражения </a:t>
            </a:r>
            <a:r>
              <a:rPr lang="ru-RU" sz="2800" dirty="0"/>
              <a:t>задают вопрос и дают результат Да или Нет, который мы используем для управления потоком программы.</a:t>
            </a:r>
          </a:p>
          <a:p>
            <a:r>
              <a:rPr lang="ru-RU" sz="2800" dirty="0">
                <a:solidFill>
                  <a:srgbClr val="FFFF00"/>
                </a:solidFill>
              </a:rPr>
              <a:t>Логические выражения</a:t>
            </a:r>
            <a:r>
              <a:rPr lang="ru-RU" sz="2800" dirty="0"/>
              <a:t>, использующие операторы сравнения, оцениваются как Истина / Ложь или Да / Нет</a:t>
            </a:r>
          </a:p>
          <a:p>
            <a:r>
              <a:rPr lang="ru-RU" sz="2800" dirty="0"/>
              <a:t>Операторы сравнения смотрят на переменные, но не изменяют их.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7980218" y="7044207"/>
            <a:ext cx="7565741" cy="88465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Помните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 </a:t>
            </a: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</a:t>
            </a: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используется для присваивания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graphicFrame>
        <p:nvGraphicFramePr>
          <p:cNvPr id="285" name="Shape 285"/>
          <p:cNvGraphicFramePr/>
          <p:nvPr>
            <p:extLst>
              <p:ext uri="{D42A27DB-BD31-4B8C-83A1-F6EECF244321}">
                <p14:modId xmlns:p14="http://schemas.microsoft.com/office/powerpoint/2010/main" val="3847641576"/>
              </p:ext>
            </p:extLst>
          </p:nvPr>
        </p:nvGraphicFramePr>
        <p:xfrm>
          <a:off x="8820649" y="2483685"/>
          <a:ext cx="5762250" cy="3873170"/>
        </p:xfrm>
        <a:graphic>
          <a:graphicData uri="http://schemas.openxmlformats.org/drawingml/2006/table">
            <a:tbl>
              <a:tblPr>
                <a:noFill/>
                <a:tableStyleId>{B8F067E2-09F7-453C-9FDD-70E00E45BC5A}</a:tableStyleId>
              </a:tblPr>
              <a:tblGrid>
                <a:gridCol w="2175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6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4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Оператор</a:t>
                      </a:r>
                      <a:endParaRPr lang="en-US" sz="3300" b="0" i="0" u="none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300" b="0" i="0" u="none" dirty="0">
                          <a:solidFill>
                            <a:srgbClr val="FFFF00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Значение</a:t>
                      </a:r>
                      <a:endParaRPr lang="en-US" sz="3300" b="0" i="0" u="none" dirty="0">
                        <a:solidFill>
                          <a:srgbClr val="FFFF00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Меньше, чем</a:t>
                      </a:r>
                    </a:p>
                  </a:txBody>
                  <a:tcPr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Меньше или 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 == 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Больше или 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Больше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!=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Не 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A32418B4-9033-4C78-AF6E-DB386852B16E}"/>
                  </a:ext>
                </a:extLst>
              </p14:cNvPr>
              <p14:cNvContentPartPr/>
              <p14:nvPr/>
            </p14:nvContentPartPr>
            <p14:xfrm>
              <a:off x="8669880" y="2954880"/>
              <a:ext cx="6587280" cy="546120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A32418B4-9033-4C78-AF6E-DB386852B16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660520" y="2945520"/>
                <a:ext cx="6606000" cy="5479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58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9" name="Shape 689"/>
          <p:cNvSpPr txBox="1">
            <a:spLocks noGrp="1"/>
          </p:cNvSpPr>
          <p:nvPr>
            <p:ph idx="1"/>
          </p:nvPr>
        </p:nvSpPr>
        <p:spPr>
          <a:xfrm>
            <a:off x="1155700" y="2945058"/>
            <a:ext cx="13932000" cy="470564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   &lt;=   &gt;=   &gt;   &lt;   !=</a:t>
            </a: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Отступы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Односторонние решения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if: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else:</a:t>
            </a:r>
          </a:p>
        </p:txBody>
      </p:sp>
      <p:sp>
        <p:nvSpPr>
          <p:cNvPr id="690" name="Shape 690"/>
          <p:cNvSpPr txBox="1">
            <a:spLocks noGrp="1"/>
          </p:cNvSpPr>
          <p:nvPr>
            <p:ph type="body" idx="4294967295"/>
          </p:nvPr>
        </p:nvSpPr>
        <p:spPr>
          <a:xfrm>
            <a:off x="8661359" y="2945058"/>
            <a:ext cx="7000875" cy="47831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Вложенные решения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 с </a:t>
            </a: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elif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/ </a:t>
            </a:r>
            <a:r>
              <a:rPr lang="en-US" sz="36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компенсации ошибок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Shape 675"/>
          <p:cNvSpPr txBox="1"/>
          <p:nvPr/>
        </p:nvSpPr>
        <p:spPr>
          <a:xfrm>
            <a:off x="734310" y="828150"/>
            <a:ext cx="3683311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76" name="Shape 676"/>
          <p:cNvSpPr txBox="1"/>
          <p:nvPr/>
        </p:nvSpPr>
        <p:spPr>
          <a:xfrm>
            <a:off x="2476500" y="2182599"/>
            <a:ext cx="10706100" cy="526322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4000" dirty="0"/>
              <a:t>Перепишите расчет заработной платы, чтобы дать сотруднику 1,5-кратную почасовую ставку за часы, отработанные более 40 часов.</a:t>
            </a:r>
          </a:p>
          <a:p>
            <a:pPr lvl="0">
              <a:buClr>
                <a:schemeClr val="lt1"/>
              </a:buClr>
              <a:buSzPct val="25000"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Pay: 475.0</a:t>
            </a:r>
          </a:p>
        </p:txBody>
      </p:sp>
      <p:sp>
        <p:nvSpPr>
          <p:cNvPr id="677" name="Shape 677"/>
          <p:cNvSpPr txBox="1"/>
          <p:nvPr/>
        </p:nvSpPr>
        <p:spPr>
          <a:xfrm>
            <a:off x="9896474" y="7249006"/>
            <a:ext cx="5483433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Shape 682"/>
          <p:cNvSpPr txBox="1"/>
          <p:nvPr/>
        </p:nvSpPr>
        <p:spPr>
          <a:xfrm>
            <a:off x="509457" y="837575"/>
            <a:ext cx="4086294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3" name="Shape 683"/>
          <p:cNvSpPr txBox="1"/>
          <p:nvPr/>
        </p:nvSpPr>
        <p:spPr>
          <a:xfrm>
            <a:off x="3136900" y="1916225"/>
            <a:ext cx="10706100" cy="63371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4000" dirty="0"/>
              <a:t>Перепишите свою программу оплаты, используя </a:t>
            </a:r>
            <a:r>
              <a:rPr lang="ru-RU" sz="4000" dirty="0" err="1"/>
              <a:t>try</a:t>
            </a:r>
            <a:r>
              <a:rPr lang="ru-RU" sz="4000" dirty="0"/>
              <a:t> и </a:t>
            </a:r>
            <a:r>
              <a:rPr lang="ru-RU" sz="4000" dirty="0" err="1"/>
              <a:t>except</a:t>
            </a:r>
            <a:r>
              <a:rPr lang="ru-RU" sz="4000" dirty="0"/>
              <a:t>, чтобы ваша программа корректно обрабатывала нечисловой ввод.</a:t>
            </a:r>
          </a:p>
          <a:p>
            <a:pPr lvl="0">
              <a:buClr>
                <a:schemeClr val="lt1"/>
              </a:buClr>
              <a:buSzPct val="25000"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nine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Error, please enter numeric 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forty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Error, please enter numeric input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1" name="Shape 291"/>
          <p:cNvSpPr txBox="1"/>
          <p:nvPr/>
        </p:nvSpPr>
        <p:spPr>
          <a:xfrm>
            <a:off x="1155700" y="2608285"/>
            <a:ext cx="8797769" cy="5471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5 :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print('Equals 5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if x &gt; 4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print('Greater than 4</a:t>
            </a:r>
            <a:r>
              <a:rPr lang="en-US" sz="30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 x &gt;= 5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print('Greater than or Equals 5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0000"/>
              </a:buClr>
              <a:buSzPct val="25000"/>
            </a:pPr>
            <a:r>
              <a:rPr lang="en-US" sz="3000" i="0" u="none" strike="noStrike" cap="none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if x &lt; 6 : print('Less than 6</a:t>
            </a:r>
            <a:r>
              <a:rPr lang="en-US" sz="3000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D9D9D9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&lt;= 5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print('Less than or Equals 5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x != 6 :</a:t>
            </a:r>
          </a:p>
          <a:p>
            <a:pPr lvl="0">
              <a:buClr>
                <a:srgbClr val="00FFFF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print('Not equal 6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92" name="Shape 292"/>
          <p:cNvSpPr txBox="1"/>
          <p:nvPr/>
        </p:nvSpPr>
        <p:spPr>
          <a:xfrm>
            <a:off x="10513900" y="2985796"/>
            <a:ext cx="5240762" cy="520286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Равен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Больше, чем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 или равен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Меньше, чем </a:t>
            </a:r>
            <a:r>
              <a:rPr lang="en-US" sz="3600" u="none" strike="noStrike" cap="none" dirty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Меньше или равен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равен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xfrm>
            <a:off x="1631969" y="564876"/>
            <a:ext cx="9912488" cy="1070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Односторонние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9" name="Shape 299"/>
          <p:cNvSpPr txBox="1"/>
          <p:nvPr/>
        </p:nvSpPr>
        <p:spPr>
          <a:xfrm>
            <a:off x="631900" y="1543987"/>
            <a:ext cx="5712000" cy="65057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print('Before 5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 x == 5 :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print('Is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print('Is Still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print('Third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print('Afterwards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rint('Before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6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Still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print('Third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rint('Afterwards 6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00" name="Shape 300"/>
          <p:cNvSpPr txBox="1"/>
          <p:nvPr/>
        </p:nvSpPr>
        <p:spPr>
          <a:xfrm>
            <a:off x="7321666" y="2088625"/>
            <a:ext cx="2826846" cy="596109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Still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Third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Afterwards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Afterwards 6</a:t>
            </a:r>
          </a:p>
        </p:txBody>
      </p:sp>
      <p:cxnSp>
        <p:nvCxnSpPr>
          <p:cNvPr id="301" name="Shape 301"/>
          <p:cNvCxnSpPr/>
          <p:nvPr/>
        </p:nvCxnSpPr>
        <p:spPr>
          <a:xfrm flipH="1" flipV="1">
            <a:off x="6384210" y="3857360"/>
            <a:ext cx="794254" cy="652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/>
          <p:nvPr/>
        </p:nvCxnSpPr>
        <p:spPr>
          <a:xfrm flipH="1">
            <a:off x="5382786" y="6345736"/>
            <a:ext cx="1669419" cy="1160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2087268" y="1315710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4" name="Shape 304"/>
          <p:cNvSpPr/>
          <p:nvPr/>
        </p:nvSpPr>
        <p:spPr>
          <a:xfrm>
            <a:off x="10671332" y="1876061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== 5 ?</a:t>
            </a:r>
          </a:p>
        </p:txBody>
      </p:sp>
      <p:cxnSp>
        <p:nvCxnSpPr>
          <p:cNvPr id="305" name="Shape 305"/>
          <p:cNvCxnSpPr/>
          <p:nvPr/>
        </p:nvCxnSpPr>
        <p:spPr>
          <a:xfrm rot="10800000">
            <a:off x="12087393" y="3093698"/>
            <a:ext cx="49200" cy="4060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6" name="Shape 306"/>
          <p:cNvCxnSpPr/>
          <p:nvPr/>
        </p:nvCxnSpPr>
        <p:spPr>
          <a:xfrm rot="10800000">
            <a:off x="13528956" y="2504710"/>
            <a:ext cx="724500" cy="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7" name="Shape 307"/>
          <p:cNvCxnSpPr/>
          <p:nvPr/>
        </p:nvCxnSpPr>
        <p:spPr>
          <a:xfrm rot="10800000" flipH="1">
            <a:off x="14273369" y="2504835"/>
            <a:ext cx="15899" cy="644400"/>
          </a:xfrm>
          <a:prstGeom prst="straightConnector1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8" name="Shape 308"/>
          <p:cNvCxnSpPr/>
          <p:nvPr/>
        </p:nvCxnSpPr>
        <p:spPr>
          <a:xfrm>
            <a:off x="12144418" y="6345736"/>
            <a:ext cx="21494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9" name="Shape 309"/>
          <p:cNvSpPr txBox="1"/>
          <p:nvPr/>
        </p:nvSpPr>
        <p:spPr>
          <a:xfrm>
            <a:off x="13365944" y="1667311"/>
            <a:ext cx="1114555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12817632" y="42128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print('Still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12817632" y="53177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print('Third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10988832" y="3171461"/>
            <a:ext cx="723900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12817632" y="31079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print('Is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5’)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14" name="Shape 314"/>
          <p:cNvCxnSpPr>
            <a:endCxn id="313" idx="2"/>
          </p:cNvCxnSpPr>
          <p:nvPr/>
        </p:nvCxnSpPr>
        <p:spPr>
          <a:xfrm rot="10800000" flipH="1">
            <a:off x="14267981" y="3857360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5" name="Shape 315"/>
          <p:cNvCxnSpPr/>
          <p:nvPr/>
        </p:nvCxnSpPr>
        <p:spPr>
          <a:xfrm rot="10800000" flipH="1">
            <a:off x="14267982" y="4999998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6" name="Shape 316"/>
          <p:cNvCxnSpPr/>
          <p:nvPr/>
        </p:nvCxnSpPr>
        <p:spPr>
          <a:xfrm rot="10800000" flipH="1">
            <a:off x="14276219" y="6066435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title"/>
          </p:nvPr>
        </p:nvSpPr>
        <p:spPr>
          <a:xfrm>
            <a:off x="727075" y="745588"/>
            <a:ext cx="13512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946523" y="2592296"/>
            <a:ext cx="14269178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Увеличить отступ </a:t>
            </a:r>
            <a:r>
              <a:rPr lang="ru-RU" sz="3200" dirty="0"/>
              <a:t>после оператора </a:t>
            </a:r>
            <a:r>
              <a:rPr lang="ru-RU" sz="3200" dirty="0" err="1"/>
              <a:t>if</a:t>
            </a:r>
            <a:r>
              <a:rPr lang="ru-RU" sz="3200" dirty="0"/>
              <a:t> или </a:t>
            </a:r>
            <a:r>
              <a:rPr lang="ru-RU" sz="3200" dirty="0" err="1"/>
              <a:t>for</a:t>
            </a:r>
            <a:r>
              <a:rPr lang="ru-RU" sz="3200" dirty="0"/>
              <a:t> (после:)</a:t>
            </a:r>
          </a:p>
          <a:p>
            <a:r>
              <a:rPr lang="ru-RU" sz="3200" dirty="0">
                <a:solidFill>
                  <a:schemeClr val="accent2"/>
                </a:solidFill>
              </a:rPr>
              <a:t>Сохраняйте отступ</a:t>
            </a:r>
            <a:r>
              <a:rPr lang="ru-RU" sz="3200" dirty="0"/>
              <a:t>, чтобы указать область действия блока (на какие строки влияет </a:t>
            </a:r>
            <a:r>
              <a:rPr lang="ru-RU" sz="3200" dirty="0" err="1"/>
              <a:t>if</a:t>
            </a:r>
            <a:r>
              <a:rPr lang="ru-RU" sz="3200" dirty="0"/>
              <a:t> / </a:t>
            </a:r>
            <a:r>
              <a:rPr lang="ru-RU" sz="3200" dirty="0" err="1"/>
              <a:t>for</a:t>
            </a:r>
            <a:r>
              <a:rPr lang="ru-RU" sz="3200" dirty="0"/>
              <a:t>)</a:t>
            </a:r>
          </a:p>
          <a:p>
            <a:r>
              <a:rPr lang="ru-RU" sz="3200" dirty="0">
                <a:solidFill>
                  <a:schemeClr val="accent2"/>
                </a:solidFill>
              </a:rPr>
              <a:t>Уменьшите отступ </a:t>
            </a:r>
            <a:r>
              <a:rPr lang="ru-RU" sz="3200" dirty="0"/>
              <a:t>до уровня оператора </a:t>
            </a:r>
            <a:r>
              <a:rPr lang="ru-RU" sz="3200" dirty="0" err="1"/>
              <a:t>if</a:t>
            </a:r>
            <a:r>
              <a:rPr lang="ru-RU" sz="3200" dirty="0"/>
              <a:t> или оператора </a:t>
            </a:r>
            <a:r>
              <a:rPr lang="ru-RU" sz="3200" dirty="0" err="1"/>
              <a:t>for</a:t>
            </a:r>
            <a:r>
              <a:rPr lang="ru-RU" sz="3200" dirty="0"/>
              <a:t>, чтобы указать конец блока</a:t>
            </a:r>
          </a:p>
          <a:p>
            <a:r>
              <a:rPr lang="ru-RU" sz="3200" dirty="0"/>
              <a:t>Пустые строки игнорируются - они не влияют на отступ</a:t>
            </a:r>
          </a:p>
          <a:p>
            <a:r>
              <a:rPr lang="ru-RU" sz="3200" dirty="0"/>
              <a:t>Комментарии к строке сами по себе игнорируются с учетом отступа.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84CC6AFC-D210-46E6-9218-1AFDB86EF5BA}"/>
                  </a:ext>
                </a:extLst>
              </p14:cNvPr>
              <p14:cNvContentPartPr/>
              <p14:nvPr/>
            </p14:nvContentPartPr>
            <p14:xfrm>
              <a:off x="1354680" y="3640680"/>
              <a:ext cx="13182840" cy="423360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84CC6AFC-D210-46E6-9218-1AFDB86EF5B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45320" y="3631320"/>
                <a:ext cx="13201560" cy="4252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title"/>
          </p:nvPr>
        </p:nvSpPr>
        <p:spPr>
          <a:xfrm>
            <a:off x="861482" y="864881"/>
            <a:ext cx="12539631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Предупреждение</a:t>
            </a:r>
            <a:r>
              <a:rPr lang="en-US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r>
              <a:rPr lang="en-US" sz="5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5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Отключите вкладки</a:t>
            </a:r>
            <a:r>
              <a:rPr lang="ru-RU" sz="5400" u="none" strike="noStrike" cap="none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r>
              <a:rPr lang="en-US" sz="5400" u="none" strike="noStrike" cap="none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!!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8A84C1-E670-4032-A488-35876D095B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8288" y="3588415"/>
            <a:ext cx="1461900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Atom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автоматически использует пробелы для файлов с расширением ".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py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Большинство текстовых редакторов могут превращать табуляции в пробелы - обязательно включите эту функцию. </a:t>
            </a:r>
            <a:endParaRPr kumimoji="0" lang="ru-RU" alt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NotePad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++: Настройки -&gt; Настройки -&gt; Языковое меню / Настройки вкладок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TextWrangler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TextWrangler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-&gt; Настройки -&gt; Настройки редактора по умолчанию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Python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очень заботится о том, насколько далеко отступает строка.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Если вы смешиваете табуляции и пробелы, вы можете получить «ошибки отступа», даже если все выглядит нормально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Shape 3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07240" y="830184"/>
            <a:ext cx="7693547" cy="5858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Shape 3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64436" y="3624290"/>
            <a:ext cx="7755120" cy="4483596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Shape 336"/>
          <p:cNvSpPr/>
          <p:nvPr/>
        </p:nvSpPr>
        <p:spPr>
          <a:xfrm>
            <a:off x="1923738" y="1809750"/>
            <a:ext cx="1270000" cy="1270000"/>
          </a:xfrm>
          <a:prstGeom prst="rightArrow">
            <a:avLst>
              <a:gd name="adj1" fmla="val 41925"/>
              <a:gd name="adj2" fmla="val 23141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Shape 337"/>
          <p:cNvSpPr/>
          <p:nvPr/>
        </p:nvSpPr>
        <p:spPr>
          <a:xfrm>
            <a:off x="11986930" y="6513643"/>
            <a:ext cx="1270000" cy="1270000"/>
          </a:xfrm>
          <a:prstGeom prst="rightArrow">
            <a:avLst>
              <a:gd name="adj1" fmla="val 28791"/>
              <a:gd name="adj2" fmla="val 26088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Shape 338"/>
          <p:cNvSpPr txBox="1"/>
          <p:nvPr/>
        </p:nvSpPr>
        <p:spPr>
          <a:xfrm>
            <a:off x="9846980" y="977900"/>
            <a:ext cx="4279900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Это Вам поможет</a:t>
            </a:r>
            <a:endParaRPr lang="en-US" sz="3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/>
        </p:nvSpPr>
        <p:spPr>
          <a:xfrm>
            <a:off x="5395988" y="2404977"/>
            <a:ext cx="7918337" cy="60065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print('All Done') 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2149434" y="957300"/>
            <a:ext cx="10949049" cy="12572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00FF00"/>
              </a:buClr>
              <a:buSzPct val="25000"/>
            </a:pPr>
            <a:r>
              <a:rPr lang="ru-RU" sz="3600" dirty="0">
                <a:solidFill>
                  <a:schemeClr val="accent2"/>
                </a:solidFill>
              </a:rPr>
              <a:t>увеличивать / поддерживать </a:t>
            </a:r>
            <a:r>
              <a:rPr lang="ru-RU" sz="3600" dirty="0"/>
              <a:t>после </a:t>
            </a:r>
            <a:r>
              <a:rPr lang="ru-RU" sz="3600" dirty="0" err="1"/>
              <a:t>if</a:t>
            </a:r>
            <a:r>
              <a:rPr lang="ru-RU" sz="3600" dirty="0"/>
              <a:t> или </a:t>
            </a:r>
            <a:r>
              <a:rPr lang="ru-RU" sz="3600" dirty="0" err="1"/>
              <a:t>for</a:t>
            </a:r>
            <a:endParaRPr sz="1200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 algn="ctr">
              <a:buClr>
                <a:srgbClr val="FF00FF"/>
              </a:buClr>
              <a:buSzPct val="25000"/>
            </a:pPr>
            <a:r>
              <a:rPr lang="ru-RU" sz="3600" dirty="0">
                <a:solidFill>
                  <a:schemeClr val="accent2"/>
                </a:solidFill>
              </a:rPr>
              <a:t>уменьшение</a:t>
            </a:r>
            <a:r>
              <a:rPr lang="ru-RU" sz="3600" dirty="0"/>
              <a:t>, чтобы указать конец блока</a:t>
            </a:r>
            <a:endParaRPr dirty="0"/>
          </a:p>
        </p:txBody>
      </p:sp>
      <p:cxnSp>
        <p:nvCxnSpPr>
          <p:cNvPr id="345" name="Shape 345"/>
          <p:cNvCxnSpPr/>
          <p:nvPr/>
        </p:nvCxnSpPr>
        <p:spPr>
          <a:xfrm>
            <a:off x="3187095" y="47879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/>
          <p:nvPr/>
        </p:nvCxnSpPr>
        <p:spPr>
          <a:xfrm rot="10800000">
            <a:off x="3818860" y="37210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7" name="Shape 347"/>
          <p:cNvCxnSpPr/>
          <p:nvPr/>
        </p:nvCxnSpPr>
        <p:spPr>
          <a:xfrm rot="10800000">
            <a:off x="4503199" y="71929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794955" y="76200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rot="10800000">
            <a:off x="3830000" y="6273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0" name="Shape 350"/>
          <p:cNvCxnSpPr/>
          <p:nvPr/>
        </p:nvCxnSpPr>
        <p:spPr>
          <a:xfrm rot="10800000">
            <a:off x="3830000" y="4241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3830000" y="67944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 rot="10800000">
            <a:off x="3261800" y="5718064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 rot="10800000">
            <a:off x="3395540" y="27050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4" name="Shape 354"/>
          <p:cNvCxnSpPr/>
          <p:nvPr/>
        </p:nvCxnSpPr>
        <p:spPr>
          <a:xfrm rot="10800000">
            <a:off x="3395540" y="31876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5" name="Shape 355"/>
          <p:cNvCxnSpPr/>
          <p:nvPr/>
        </p:nvCxnSpPr>
        <p:spPr>
          <a:xfrm>
            <a:off x="3261800" y="80772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77A40E23-46B0-41AC-BB81-C48D2A6C63E8}"/>
                  </a:ext>
                </a:extLst>
              </p14:cNvPr>
              <p14:cNvContentPartPr/>
              <p14:nvPr/>
            </p14:nvContentPartPr>
            <p14:xfrm>
              <a:off x="5562720" y="2370600"/>
              <a:ext cx="4580640" cy="602856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77A40E23-46B0-41AC-BB81-C48D2A6C63E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53360" y="2361240"/>
                <a:ext cx="4599360" cy="6047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436</TotalTime>
  <Words>1956</Words>
  <Application>Microsoft Office PowerPoint</Application>
  <PresentationFormat>Произвольный</PresentationFormat>
  <Paragraphs>447</Paragraphs>
  <Slides>32</Slides>
  <Notes>31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Arial</vt:lpstr>
      <vt:lpstr>Cabin</vt:lpstr>
      <vt:lpstr>Century Gothic</vt:lpstr>
      <vt:lpstr>Courier</vt:lpstr>
      <vt:lpstr>Gill Sans</vt:lpstr>
      <vt:lpstr>Merriweather Sans</vt:lpstr>
      <vt:lpstr>Wingdings 3</vt:lpstr>
      <vt:lpstr>Ион</vt:lpstr>
      <vt:lpstr>Лекция 4 Условные операторы</vt:lpstr>
      <vt:lpstr>Условные шаги</vt:lpstr>
      <vt:lpstr>Операторы сравнения</vt:lpstr>
      <vt:lpstr>Операторы сравнения</vt:lpstr>
      <vt:lpstr>Односторонние решения</vt:lpstr>
      <vt:lpstr>Отступы</vt:lpstr>
      <vt:lpstr>Предупреждение: Отключите вкладки!!!</vt:lpstr>
      <vt:lpstr>Презентация PowerPoint</vt:lpstr>
      <vt:lpstr>Презентация PowerPoint</vt:lpstr>
      <vt:lpstr>Презентация PowerPoint</vt:lpstr>
      <vt:lpstr>Презентация PowerPoint</vt:lpstr>
      <vt:lpstr>Двусторонние решения</vt:lpstr>
      <vt:lpstr>Двусторонние решения с else:</vt:lpstr>
      <vt:lpstr>Визуализация блоков</vt:lpstr>
      <vt:lpstr>Больше условных структур…</vt:lpstr>
      <vt:lpstr>Множественные решения</vt:lpstr>
      <vt:lpstr>Множественные</vt:lpstr>
      <vt:lpstr>Множественные решения</vt:lpstr>
      <vt:lpstr>Множественные решения</vt:lpstr>
      <vt:lpstr>Множественные решения</vt:lpstr>
      <vt:lpstr>Множественные решения</vt:lpstr>
      <vt:lpstr>Структура try / except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try / except</vt:lpstr>
      <vt:lpstr>Образец try / except</vt:lpstr>
      <vt:lpstr>Резюме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Execution</dc:title>
  <cp:lastModifiedBy>Владислав Карюкин</cp:lastModifiedBy>
  <cp:revision>92</cp:revision>
  <dcterms:modified xsi:type="dcterms:W3CDTF">2021-09-16T09:52:28Z</dcterms:modified>
</cp:coreProperties>
</file>